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66" r:id="rId5"/>
    <p:sldId id="267" r:id="rId6"/>
    <p:sldId id="268" r:id="rId7"/>
    <p:sldId id="280" r:id="rId8"/>
    <p:sldId id="275" r:id="rId9"/>
    <p:sldId id="282" r:id="rId10"/>
    <p:sldId id="288" r:id="rId11"/>
    <p:sldId id="289" r:id="rId12"/>
    <p:sldId id="274"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0" d="100"/>
          <a:sy n="80" d="100"/>
        </p:scale>
        <p:origin x="348"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12/15/2017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
        <p:nvSpPr>
          <p:cNvPr id="5" name="Content Placeholder 4"/>
          <p:cNvSpPr>
            <a:spLocks noGrp="1"/>
          </p:cNvSpPr>
          <p:nvPr>
            <p:ph sz="quarter" idx="16"/>
          </p:nvPr>
        </p:nvSpPr>
        <p:spPr>
          <a:xfrm>
            <a:off x="108966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817-01-AANI-working-spread-sheets-for-assignment-and-schedule.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44-00-AANI-imt-2020-contribution-content.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7-01-AANI-working-spread-sheets-for-assignment-and-schedule.pptx" TargetMode="External"/><Relationship Id="rId4" Type="http://schemas.openxmlformats.org/officeDocument/2006/relationships/hyperlink" Target="https://mentor.ieee.org/802.11/dcn/17/11-17-1869-00-AANI-input-to-itu-r-submi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3" Type="http://schemas.openxmlformats.org/officeDocument/2006/relationships/hyperlink" Target="https://mentor.ieee.org/802.11/dcn/17/11-17-1844-00-AANI-imt-2020-contribution-content.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www.ieee802.org/11/email/stds-802-11-aani/" TargetMode="External"/><Relationship Id="rId2" Type="http://schemas.openxmlformats.org/officeDocument/2006/relationships/hyperlink" Target="https://mentor.ieee.org/802.11/dcn/17/11-17-1820-00-AANI-imt-2020-usage-scenarios-test-environments-and-evaluation-configu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s://mentor.ieee.org/802.11/dcn/17/11-17-1836-00-AANI-draft-for-itu-r-submission.pptx" TargetMode="External"/><Relationship Id="rId5" Type="http://schemas.openxmlformats.org/officeDocument/2006/relationships/hyperlink" Target="https://mentor.ieee.org/802.11/dcn/17/11-17-1812-00-AANI-imt-2020-s-rit-description-template-characteristic-template.docx" TargetMode="External"/><Relationship Id="rId10" Type="http://schemas.openxmlformats.org/officeDocument/2006/relationships/hyperlink" Target="https://mentor.ieee.org/802.11/dcn/17/11-17-1821-00-AANI-imt-2020-requirements-deep-dive-part-1-mobility.pptx" TargetMode="External"/><Relationship Id="rId4" Type="http://schemas.openxmlformats.org/officeDocument/2006/relationships/hyperlink" Target="https://mentor.ieee.org/802.11/dcn/17/11-17-1869-00-AANI-input-to-itu-r-submission.pptx" TargetMode="External"/><Relationship Id="rId9" Type="http://schemas.openxmlformats.org/officeDocument/2006/relationships/hyperlink" Target="https://mentor.ieee.org/802.11/dcn/17/11-17-1814-00-AANI-preparation-for-imt-2020-5g-candidate-submission.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18 December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2017-12-18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December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83"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73072"/>
          </a:xfrm>
        </p:spPr>
        <p:txBody>
          <a:bodyPr/>
          <a:lstStyle/>
          <a:p>
            <a:r>
              <a:rPr lang="en-US" dirty="0"/>
              <a:t>Proposed Way Forward </a:t>
            </a:r>
            <a:br>
              <a:rPr lang="en-US" dirty="0"/>
            </a:br>
            <a:r>
              <a:rPr lang="en-US" sz="2800" dirty="0"/>
              <a:t>(based on last weeks discussion, not agreed</a:t>
            </a:r>
            <a:r>
              <a:rPr lang="en-US" altLang="en-US" sz="2800" dirty="0"/>
              <a:t>)</a:t>
            </a:r>
            <a:endParaRPr lang="en-US" dirty="0"/>
          </a:p>
        </p:txBody>
      </p:sp>
      <p:sp>
        <p:nvSpPr>
          <p:cNvPr id="3" name="Content Placeholder 2"/>
          <p:cNvSpPr>
            <a:spLocks noGrp="1"/>
          </p:cNvSpPr>
          <p:nvPr>
            <p:ph idx="1"/>
          </p:nvPr>
        </p:nvSpPr>
        <p:spPr>
          <a:xfrm>
            <a:off x="760943" y="1652674"/>
            <a:ext cx="10667999" cy="4653004"/>
          </a:xfrm>
        </p:spPr>
        <p:txBody>
          <a:bodyPr/>
          <a:lstStyle/>
          <a:p>
            <a:pPr>
              <a:buFont typeface="Arial" panose="020B0604020202020204" pitchFamily="34" charset="0"/>
              <a:buChar char="•"/>
            </a:pPr>
            <a:r>
              <a:rPr lang="en-US" sz="2800" dirty="0"/>
              <a:t>Prepare a contribution for WP5D that meets WP5D format requirements. A skeleton proposal text document, which contains an informational power point document providing an overview of what 802.11 is planning on proposing (below).</a:t>
            </a:r>
          </a:p>
          <a:p>
            <a:pPr>
              <a:buFont typeface="Arial" panose="020B0604020202020204" pitchFamily="34" charset="0"/>
              <a:buChar char="•"/>
            </a:pPr>
            <a:r>
              <a:rPr lang="en-US" sz="2800" dirty="0"/>
              <a:t>Prepare an informational power point providing an overview of the 802.11 proposal plan, to be approved at the January meeting and included in the skeleton document (above). Including: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
        <p:nvSpPr>
          <p:cNvPr id="7" name="Rectangle 6"/>
          <p:cNvSpPr/>
          <p:nvPr/>
        </p:nvSpPr>
        <p:spPr>
          <a:xfrm>
            <a:off x="3048000" y="3013502"/>
            <a:ext cx="6096000" cy="830997"/>
          </a:xfrm>
          <a:prstGeom prst="rect">
            <a:avLst/>
          </a:prstGeom>
        </p:spPr>
        <p:txBody>
          <a:bodyPr>
            <a:spAutoFit/>
          </a:bodyPr>
          <a:lstStyle/>
          <a:p>
            <a:pPr marL="457200" indent="-457200">
              <a:buFont typeface="+mj-lt"/>
              <a:buAutoNum type="arabicPeriod"/>
              <a:defRPr/>
            </a:pPr>
            <a:r>
              <a:rPr lang="en-US" dirty="0"/>
              <a:t>802.11 IMT-2020 Proposal Assignment/Schedule</a:t>
            </a:r>
          </a:p>
        </p:txBody>
      </p:sp>
    </p:spTree>
    <p:extLst>
      <p:ext uri="{BB962C8B-B14F-4D97-AF65-F5344CB8AC3E}">
        <p14:creationId xmlns:p14="http://schemas.microsoft.com/office/powerpoint/2010/main" val="2232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IMT-2020 Proposal Assignment/Schedule</a:t>
            </a:r>
            <a:endParaRPr lang="en-US" dirty="0"/>
          </a:p>
        </p:txBody>
      </p:sp>
      <p:sp>
        <p:nvSpPr>
          <p:cNvPr id="3" name="Content Placeholder 2"/>
          <p:cNvSpPr>
            <a:spLocks noGrp="1"/>
          </p:cNvSpPr>
          <p:nvPr>
            <p:ph idx="1"/>
          </p:nvPr>
        </p:nvSpPr>
        <p:spPr/>
        <p:txBody>
          <a:bodyPr/>
          <a:lstStyle/>
          <a:p>
            <a:r>
              <a:rPr lang="en-US" dirty="0">
                <a:hlinkClick r:id="rId2"/>
              </a:rPr>
              <a:t>11-17/1817r1</a:t>
            </a:r>
            <a:r>
              <a:rPr lang="en-US" dirty="0"/>
              <a:t>  Working Spread Sheets for Assignment and Schedule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28244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January 8 2018, 11:00 am EDT</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11 December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 ??</a:t>
            </a:r>
          </a:p>
          <a:p>
            <a:pPr marL="857250" lvl="1" indent="-457200">
              <a:buFont typeface="Arial" panose="020B0604020202020204" pitchFamily="34" charset="0"/>
              <a:buChar char="•"/>
              <a:defRPr/>
            </a:pPr>
            <a:r>
              <a:rPr lang="en-US" altLang="en-US" dirty="0"/>
              <a:t>Contributions:</a:t>
            </a:r>
          </a:p>
          <a:p>
            <a:pPr marL="1257300" lvl="2" indent="-457200">
              <a:buFont typeface="+mj-lt"/>
              <a:buAutoNum type="arabicPeriod"/>
              <a:defRPr/>
            </a:pPr>
            <a:r>
              <a:rPr lang="en-US" dirty="0">
                <a:hlinkClick r:id="rId3"/>
              </a:rPr>
              <a:t>11-17/1844r0 </a:t>
            </a:r>
            <a:r>
              <a:rPr lang="en-US" dirty="0"/>
              <a:t>- IMT-2020 Contribution Content, Roger Marks (EthAirNet Associates) </a:t>
            </a:r>
          </a:p>
          <a:p>
            <a:pPr marL="1257300" lvl="2" indent="-457200">
              <a:buFont typeface="+mj-lt"/>
              <a:buAutoNum type="arabicPeriod"/>
              <a:defRPr/>
            </a:pPr>
            <a:r>
              <a:rPr lang="en-US" dirty="0">
                <a:hlinkClick r:id="rId4"/>
              </a:rPr>
              <a:t>11-17/1869r0</a:t>
            </a:r>
            <a:r>
              <a:rPr lang="en-US" dirty="0"/>
              <a:t> - Input to ITU-R submission, Sigurd Schelstraete (Quantenna) </a:t>
            </a:r>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5"/>
              </a:rPr>
              <a:t>11-17/1817r1</a:t>
            </a:r>
            <a:r>
              <a:rPr lang="en-US" dirty="0"/>
              <a:t> - 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December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1"/>
            <a:ext cx="10475383" cy="366688"/>
          </a:xfrm>
        </p:spPr>
        <p:txBody>
          <a:bodyPr/>
          <a:lstStyle/>
          <a:p>
            <a:r>
              <a:rPr lang="en-US" dirty="0"/>
              <a:t>Continue discussion on the 802.11 IMT-2020 RIT Proposal</a:t>
            </a:r>
          </a:p>
        </p:txBody>
      </p:sp>
      <p:sp>
        <p:nvSpPr>
          <p:cNvPr id="3" name="Content Placeholder 2"/>
          <p:cNvSpPr>
            <a:spLocks noGrp="1"/>
          </p:cNvSpPr>
          <p:nvPr>
            <p:ph idx="1"/>
          </p:nvPr>
        </p:nvSpPr>
        <p:spPr>
          <a:xfrm>
            <a:off x="914400" y="1249352"/>
            <a:ext cx="10361084" cy="4999048"/>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two new contributions were discussed, though no conclusion was reached. </a:t>
            </a:r>
          </a:p>
          <a:p>
            <a:r>
              <a:rPr lang="en-US" dirty="0"/>
              <a:t>There has been no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228600" y="1066800"/>
            <a:ext cx="11734800" cy="5329238"/>
          </a:xfrm>
        </p:spPr>
        <p:txBody>
          <a:bodyPr/>
          <a:lstStyle/>
          <a:p>
            <a:pPr marL="857250" lvl="1" indent="-457200">
              <a:buFont typeface="Arial" panose="020B0604020202020204" pitchFamily="34" charset="0"/>
              <a:buChar char="•"/>
              <a:defRPr/>
            </a:pPr>
            <a:r>
              <a:rPr lang="en-US" altLang="en-US" dirty="0"/>
              <a:t>New contributions: ???</a:t>
            </a:r>
          </a:p>
          <a:p>
            <a:pPr marL="857250" lvl="1" indent="-457200">
              <a:buFont typeface="Arial" panose="020B0604020202020204" pitchFamily="34" charset="0"/>
              <a:buChar char="•"/>
              <a:defRPr/>
            </a:pPr>
            <a:r>
              <a:rPr lang="en-US" altLang="en-US" dirty="0"/>
              <a:t>Contributions:</a:t>
            </a:r>
            <a:endParaRPr lang="en-US" altLang="en-US" dirty="0">
              <a:hlinkClick r:id="rId2"/>
            </a:endParaRPr>
          </a:p>
          <a:p>
            <a:pPr marL="1257300" lvl="2" indent="-457200">
              <a:buFont typeface="+mj-lt"/>
              <a:buAutoNum type="arabicPeriod"/>
              <a:defRPr/>
            </a:pPr>
            <a:r>
              <a:rPr lang="en-US" sz="1600" dirty="0">
                <a:hlinkClick r:id="rId3"/>
              </a:rPr>
              <a:t>11-17/1844r0 </a:t>
            </a:r>
            <a:r>
              <a:rPr lang="en-US" sz="1600" dirty="0"/>
              <a:t>–IMT-2020 Contribution Content - Roger Marks (EthAirNet Associates)</a:t>
            </a:r>
          </a:p>
          <a:p>
            <a:pPr marL="1257300" lvl="2" indent="-457200">
              <a:buFont typeface="+mj-lt"/>
              <a:buAutoNum type="arabicPeriod"/>
              <a:defRPr/>
            </a:pPr>
            <a:r>
              <a:rPr lang="en-US" sz="1600" dirty="0">
                <a:hlinkClick r:id="rId4"/>
              </a:rPr>
              <a:t>11-17/1869r0</a:t>
            </a:r>
            <a:r>
              <a:rPr lang="en-US" sz="1600" dirty="0"/>
              <a:t> - Input to ITU-R submission, Sigurd Schelstraete (Quantenna) </a:t>
            </a:r>
          </a:p>
          <a:p>
            <a:pPr marL="1257300" lvl="2" indent="-457200">
              <a:buFont typeface="+mj-lt"/>
              <a:buAutoNum type="arabicPeriod"/>
            </a:pPr>
            <a:r>
              <a:rPr lang="en-US" sz="1600" dirty="0">
                <a:hlinkClick r:id="rId5"/>
              </a:rPr>
              <a:t>11-17/1812r0</a:t>
            </a:r>
            <a:r>
              <a:rPr lang="en-US" sz="1600" dirty="0"/>
              <a:t> - RIT Description – Characteristic Template – Rakesh Taori (Phazr)</a:t>
            </a:r>
          </a:p>
          <a:p>
            <a:pPr marL="1257300" lvl="2" indent="-457200">
              <a:buFont typeface="+mj-lt"/>
              <a:buAutoNum type="arabicPeriod"/>
            </a:pPr>
            <a:r>
              <a:rPr lang="en-US" sz="1600" dirty="0">
                <a:hlinkClick r:id="rId6"/>
              </a:rPr>
              <a:t>11-17/1813r0</a:t>
            </a:r>
            <a:r>
              <a:rPr lang="en-US" sz="1600" dirty="0"/>
              <a:t> - RIT Description – Compliance Template – Rakesh Taori (Phazr)</a:t>
            </a:r>
          </a:p>
          <a:p>
            <a:pPr marL="1257300" lvl="2" indent="-457200">
              <a:buFont typeface="+mj-lt"/>
              <a:buAutoNum type="arabicPeriod"/>
              <a:defRPr/>
            </a:pPr>
            <a:r>
              <a:rPr lang="en-US" altLang="en-US" sz="1600" dirty="0">
                <a:hlinkClick r:id="rId7"/>
              </a:rPr>
              <a:t>11-17/1820r1</a:t>
            </a:r>
            <a:r>
              <a:rPr lang="en-US" altLang="en-US" sz="1600" dirty="0"/>
              <a:t> - </a:t>
            </a:r>
            <a:r>
              <a:rPr lang="en-US" sz="1600" dirty="0"/>
              <a:t>IMT-2020 Usage Scenarios, Test Environments and Evaluation Configurations – Roger Marks (EthAirNet Associates)</a:t>
            </a:r>
          </a:p>
          <a:p>
            <a:pPr marL="1257300" lvl="2" indent="-457200">
              <a:buFont typeface="+mj-lt"/>
              <a:buAutoNum type="arabicPeriod"/>
              <a:defRPr/>
            </a:pPr>
            <a:r>
              <a:rPr lang="en-US" altLang="en-US" sz="1600" dirty="0">
                <a:hlinkClick r:id="rId8"/>
              </a:rPr>
              <a:t>11-17/1823r0</a:t>
            </a:r>
            <a:r>
              <a:rPr lang="en-US" altLang="en-US" sz="1600" dirty="0"/>
              <a:t> - </a:t>
            </a:r>
            <a:r>
              <a:rPr lang="en-US" sz="1600" dirty="0"/>
              <a:t>IMT-2020 Requirements and Thoughts on Submissions </a:t>
            </a:r>
            <a:r>
              <a:rPr lang="en-US" sz="1600" dirty="0">
                <a:hlinkClick r:id="rId9"/>
              </a:rPr>
              <a:t>–</a:t>
            </a:r>
            <a:r>
              <a:rPr lang="en-US" sz="1600" dirty="0"/>
              <a:t> Rakesh Taori (Phazr)</a:t>
            </a:r>
          </a:p>
          <a:p>
            <a:pPr marL="1257300" lvl="2" indent="-457200">
              <a:buFont typeface="+mj-lt"/>
              <a:buAutoNum type="arabicPeriod"/>
              <a:defRPr/>
            </a:pPr>
            <a:r>
              <a:rPr lang="en-US" sz="1600" dirty="0">
                <a:hlinkClick r:id="rId9"/>
              </a:rPr>
              <a:t>11-17/1814r0</a:t>
            </a:r>
            <a:r>
              <a:rPr lang="en-US" sz="1600" dirty="0"/>
              <a:t> - Preparation for IMT-2020 (5G) Candidate Submission– Rakesh Taori (Phazr)</a:t>
            </a:r>
          </a:p>
          <a:p>
            <a:pPr marL="1257300" lvl="2" indent="-457200">
              <a:buFont typeface="+mj-lt"/>
              <a:buAutoNum type="arabicPeriod"/>
              <a:defRPr/>
            </a:pPr>
            <a:r>
              <a:rPr lang="en-US" sz="1600" dirty="0">
                <a:hlinkClick r:id="rId10"/>
              </a:rPr>
              <a:t>11-17/1821r0</a:t>
            </a:r>
            <a:r>
              <a:rPr lang="en-US" sz="1600" dirty="0"/>
              <a:t> - IMT-2020 Requirements Deep Dive - Part 1 – Mobility - Rakesh Taori (PHAZR)</a:t>
            </a:r>
          </a:p>
          <a:p>
            <a:pPr marL="1257300" lvl="2" indent="-457200">
              <a:buFont typeface="+mj-lt"/>
              <a:buAutoNum type="arabicPeriod"/>
              <a:defRPr/>
            </a:pPr>
            <a:r>
              <a:rPr lang="en-US" sz="1600" dirty="0">
                <a:hlinkClick r:id="rId11"/>
              </a:rPr>
              <a:t>11-17/1836r0</a:t>
            </a:r>
            <a:r>
              <a:rPr lang="en-US" sz="1600" dirty="0"/>
              <a:t> - Draft for ITU-R Submission - Rakesh Taori (PHAZR)</a:t>
            </a:r>
          </a:p>
          <a:p>
            <a:pPr marL="1257300" lvl="2" indent="-457200">
              <a:buFont typeface="+mj-lt"/>
              <a:buAutoNum type="arabicPeriod"/>
              <a:defRPr/>
            </a:pPr>
            <a:endParaRPr lang="en-US" sz="1400" dirty="0"/>
          </a:p>
          <a:p>
            <a:pPr marL="0" indent="0"/>
            <a:r>
              <a:rPr lang="en-US" dirty="0"/>
              <a:t>E-mails </a:t>
            </a:r>
            <a:r>
              <a:rPr lang="en-US" sz="1800" dirty="0"/>
              <a:t>(</a:t>
            </a:r>
            <a:r>
              <a:rPr lang="en-US" sz="1800" dirty="0">
                <a:hlinkClick r:id="rId12"/>
              </a:rPr>
              <a:t>http://www.ieee802.org/11/email/stds-802-11-aani/</a:t>
            </a:r>
            <a:r>
              <a:rPr lang="en-US" sz="1800" dirty="0"/>
              <a:t>)</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7514</TotalTime>
  <Words>1456</Words>
  <Application>Microsoft Office PowerPoint</Application>
  <PresentationFormat>Widescreen</PresentationFormat>
  <Paragraphs>179</Paragraphs>
  <Slides>13</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 Unicode MS</vt:lpstr>
      <vt:lpstr>MS Gothic</vt:lpstr>
      <vt:lpstr>Arial</vt:lpstr>
      <vt:lpstr>Monotype Sorts</vt:lpstr>
      <vt:lpstr>Times New Roman</vt:lpstr>
      <vt:lpstr>Office Theme</vt:lpstr>
      <vt:lpstr>Document</vt:lpstr>
      <vt:lpstr>AANI SC Agenda 18 December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Proposed Way Forward  (based on last weeks discussion, not agreed)</vt:lpstr>
      <vt:lpstr>802.11 IMT-2020 Proposal Assignment/Schedule</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128</cp:revision>
  <cp:lastPrinted>1601-01-01T00:00:00Z</cp:lastPrinted>
  <dcterms:created xsi:type="dcterms:W3CDTF">2017-06-02T20:57:23Z</dcterms:created>
  <dcterms:modified xsi:type="dcterms:W3CDTF">2017-12-15T21:15:50Z</dcterms:modified>
</cp:coreProperties>
</file>