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81" r:id="rId4"/>
    <p:sldId id="262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2" r:id="rId16"/>
    <p:sldId id="275" r:id="rId17"/>
    <p:sldId id="276" r:id="rId18"/>
    <p:sldId id="277" r:id="rId19"/>
    <p:sldId id="278" r:id="rId20"/>
    <p:sldId id="279" r:id="rId21"/>
    <p:sldId id="263" r:id="rId22"/>
    <p:sldId id="264" r:id="rId2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52" d="100"/>
          <a:sy n="52" d="100"/>
        </p:scale>
        <p:origin x="72" y="7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21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802.11-17/1866r0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arlos.cordeiro@intel.com" TargetMode="External"/><Relationship Id="rId13" Type="http://schemas.openxmlformats.org/officeDocument/2006/relationships/hyperlink" Target="mailto:alex.ashley@hotmail.co.uk" TargetMode="External"/><Relationship Id="rId18" Type="http://schemas.openxmlformats.org/officeDocument/2006/relationships/hyperlink" Target="mailto:yongho.seok@gmail.com" TargetMode="External"/><Relationship Id="rId3" Type="http://schemas.openxmlformats.org/officeDocument/2006/relationships/hyperlink" Target="mailto:jiamin.chen@mail01.huawei.com" TargetMode="External"/><Relationship Id="rId7" Type="http://schemas.openxmlformats.org/officeDocument/2006/relationships/hyperlink" Target="mailto:robert.stacey@intel.com" TargetMode="External"/><Relationship Id="rId12" Type="http://schemas.openxmlformats.org/officeDocument/2006/relationships/hyperlink" Target="mailto:edward.ks.au@huawei.com" TargetMode="External"/><Relationship Id="rId17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adrian.p.stephens@ieee.org" TargetMode="External"/><Relationship Id="rId20" Type="http://schemas.openxmlformats.org/officeDocument/2006/relationships/hyperlink" Target="mailto:ddrgal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RA@tiac.net" TargetMode="External"/><Relationship Id="rId11" Type="http://schemas.openxmlformats.org/officeDocument/2006/relationships/hyperlink" Target="mailto:emily.h.qi@intel.com" TargetMode="External"/><Relationship Id="rId5" Type="http://schemas.openxmlformats.org/officeDocument/2006/relationships/hyperlink" Target="mailto:d3e3e3@gmail.com" TargetMode="External"/><Relationship Id="rId15" Type="http://schemas.openxmlformats.org/officeDocument/2006/relationships/hyperlink" Target="mailto:petere@ieee.org" TargetMode="External"/><Relationship Id="rId10" Type="http://schemas.openxmlformats.org/officeDocument/2006/relationships/hyperlink" Target="mailto:po-kai.huang@intel.com" TargetMode="External"/><Relationship Id="rId19" Type="http://schemas.openxmlformats.org/officeDocument/2006/relationships/hyperlink" Target="mailto:aasterja@qti.qualcomm.com" TargetMode="External"/><Relationship Id="rId4" Type="http://schemas.openxmlformats.org/officeDocument/2006/relationships/hyperlink" Target="mailto:shiwenhe@seu.edu.cn" TargetMode="External"/><Relationship Id="rId9" Type="http://schemas.openxmlformats.org/officeDocument/2006/relationships/hyperlink" Target="mailto:chaochun.wang@mediatek.com" TargetMode="External"/><Relationship Id="rId14" Type="http://schemas.openxmlformats.org/officeDocument/2006/relationships/hyperlink" Target="mailto:henry@LOGOUT.COM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(Jan 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2018-01-14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>
                <a:solidFill>
                  <a:srgbClr val="FF0000"/>
                </a:solidFill>
              </a:rPr>
              <a:t>January 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0767004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292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91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76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596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561079"/>
              </p:ext>
            </p:extLst>
          </p:nvPr>
        </p:nvGraphicFramePr>
        <p:xfrm>
          <a:off x="835168" y="1550547"/>
          <a:ext cx="10361616" cy="373888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val="4261970102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78877518"/>
                    </a:ext>
                  </a:extLst>
                </a:gridCol>
                <a:gridCol w="384230">
                  <a:extLst>
                    <a:ext uri="{9D8B030D-6E8A-4147-A177-3AD203B41FA5}">
                      <a16:colId xmlns:a16="http://schemas.microsoft.com/office/drawing/2014/main" val="14511998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02974934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4802276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54334289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82176012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849464904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78415902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655519827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094221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val="664609411"/>
                    </a:ext>
                  </a:extLst>
                </a:gridCol>
                <a:gridCol w="647601">
                  <a:extLst>
                    <a:ext uri="{9D8B030D-6E8A-4147-A177-3AD203B41FA5}">
                      <a16:colId xmlns:a16="http://schemas.microsoft.com/office/drawing/2014/main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9.0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14.0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0.8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27-Oct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Jan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2018-01-16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/>
              <a:t>P802.11aj Amendment (CMMW) – </a:t>
            </a:r>
            <a:r>
              <a:rPr lang="en-US" sz="1200" dirty="0" err="1"/>
              <a:t>Jiamin</a:t>
            </a:r>
            <a:r>
              <a:rPr lang="en-US" sz="1200" dirty="0"/>
              <a:t>, 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/>
              <a:t>P802.11ak Amendment (GLK) – (Mark Hamilton)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/>
              <a:t>P802.11aq Amendment (PAD) – (Stephen McCann)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/>
              <a:t>P802.11ax Amendment (HEW) – Robert 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/>
              <a:t>P802.11ba 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200" dirty="0" err="1"/>
              <a:t>REVmd</a:t>
            </a:r>
            <a:r>
              <a:rPr lang="en-US" sz="12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2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P802.11ak Amendment (GLK) – Donald Eastlake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P802.11az Amendment (NGP) – Chao-Chun Wang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P802.11ay Amendment (NG60) – Carlos </a:t>
            </a:r>
            <a:r>
              <a:rPr lang="en-US" sz="1200" dirty="0" err="1"/>
              <a:t>Cordeiro</a:t>
            </a:r>
            <a:endParaRPr lang="en-US" sz="1200" dirty="0"/>
          </a:p>
          <a:p>
            <a:pPr>
              <a:lnSpc>
                <a:spcPct val="80000"/>
              </a:lnSpc>
              <a:defRPr/>
            </a:pPr>
            <a:r>
              <a:rPr lang="en-US" sz="1400" dirty="0"/>
              <a:t>Also 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Adrian Stephens	Andy Scott	Al </a:t>
            </a:r>
            <a:r>
              <a:rPr lang="en-US" sz="1200" dirty="0" err="1"/>
              <a:t>Petrick</a:t>
            </a:r>
            <a:r>
              <a:rPr lang="en-US" sz="1200" dirty="0"/>
              <a:t>	Guido Hiertz	</a:t>
            </a:r>
            <a:r>
              <a:rPr lang="en-US" sz="1200" dirty="0" err="1"/>
              <a:t>Ihtisham</a:t>
            </a:r>
            <a:r>
              <a:rPr lang="en-US" sz="1200" dirty="0"/>
              <a:t> Khalid	Michael </a:t>
            </a:r>
            <a:r>
              <a:rPr lang="en-US" sz="1200" dirty="0" err="1"/>
              <a:t>Montemurro</a:t>
            </a:r>
            <a:r>
              <a:rPr lang="en-US" sz="1200" dirty="0"/>
              <a:t>	</a:t>
            </a:r>
            <a:r>
              <a:rPr lang="en-US" sz="1200" dirty="0" err="1"/>
              <a:t>Sachin</a:t>
            </a:r>
            <a:r>
              <a:rPr lang="en-US" sz="1200" dirty="0"/>
              <a:t> </a:t>
            </a:r>
            <a:r>
              <a:rPr lang="en-US" sz="1200" dirty="0" err="1"/>
              <a:t>Godbole</a:t>
            </a:r>
            <a:endParaRPr lang="en-US" sz="12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	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IEEE Staff present and always welcome! 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/>
              <a:t>	 Michelle Turner </a:t>
            </a:r>
          </a:p>
          <a:p>
            <a:pPr>
              <a:lnSpc>
                <a:spcPct val="80000"/>
              </a:lnSpc>
              <a:defRPr/>
            </a:pPr>
            <a:r>
              <a:rPr lang="en-US" sz="1400" dirty="0"/>
              <a:t>IEEE Staff not present and always welcome! </a:t>
            </a:r>
          </a:p>
          <a:p>
            <a:pPr marL="685800" lvl="2" indent="-342900">
              <a:lnSpc>
                <a:spcPct val="80000"/>
              </a:lnSpc>
              <a:defRPr/>
            </a:pPr>
            <a:r>
              <a:rPr lang="en-US" sz="1200" dirty="0"/>
              <a:t>Kathryn Bennet	Note: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3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4"/>
              </a:rPr>
              <a:t>shiwenhe@seu.edu.cn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5"/>
              </a:rPr>
              <a:t>d3e3e3@gmail.com</a:t>
            </a: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solidFill>
                  <a:schemeClr val="accent2"/>
                </a:solidFill>
                <a:hlinkClick r:id="rId6"/>
              </a:rPr>
              <a:t>LRA@tiac.net</a:t>
            </a:r>
            <a:r>
              <a:rPr lang="en-US" sz="1600" b="0" dirty="0">
                <a:solidFill>
                  <a:schemeClr val="accent2"/>
                </a:solidFill>
              </a:rPr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7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8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9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10"/>
              </a:rPr>
              <a:t>po-kai.huang@intel.com</a:t>
            </a:r>
            <a:r>
              <a:rPr lang="en-US" sz="1600" dirty="0" smtClean="0"/>
              <a:t> </a:t>
            </a:r>
          </a:p>
          <a:p>
            <a:r>
              <a:rPr lang="en-US" sz="1600" dirty="0" err="1" smtClean="0"/>
              <a:t>REVmd</a:t>
            </a:r>
            <a:r>
              <a:rPr lang="en-US" sz="1600" dirty="0" smtClean="0"/>
              <a:t> –Emily </a:t>
            </a:r>
            <a:r>
              <a:rPr lang="en-US" sz="1600" dirty="0"/>
              <a:t>Qi – </a:t>
            </a:r>
            <a:r>
              <a:rPr lang="en-US" sz="1600" b="0" dirty="0" smtClean="0">
                <a:hlinkClick r:id="rId11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dirty="0"/>
              <a:t>Edward Au – </a:t>
            </a:r>
            <a:r>
              <a:rPr lang="en-US" sz="1600" b="0" u="sng" dirty="0">
                <a:hlinkClick r:id="rId12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3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7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8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4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5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6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12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11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6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7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8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9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20"/>
              </a:rPr>
              <a:t>ddrgal@gmail.com</a:t>
            </a:r>
            <a:r>
              <a:rPr lang="en-US" sz="1050" dirty="0"/>
              <a:t> </a:t>
            </a:r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Jan 16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11aj – </a:t>
            </a:r>
          </a:p>
          <a:p>
            <a:r>
              <a:rPr lang="en-GB" sz="2000" dirty="0"/>
              <a:t>11ak – </a:t>
            </a:r>
          </a:p>
          <a:p>
            <a:r>
              <a:rPr lang="en-GB" sz="2000" dirty="0"/>
              <a:t>11aq –  </a:t>
            </a:r>
          </a:p>
          <a:p>
            <a:r>
              <a:rPr lang="en-GB" sz="2000" dirty="0"/>
              <a:t>11ax </a:t>
            </a:r>
            <a:r>
              <a:rPr lang="en-US" sz="2000" dirty="0"/>
              <a:t>–  </a:t>
            </a:r>
          </a:p>
          <a:p>
            <a:r>
              <a:rPr lang="en-US" sz="2000" dirty="0"/>
              <a:t>11ay – 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/>
              <a:t> </a:t>
            </a:r>
            <a:endParaRPr lang="en-GB" sz="2000" dirty="0"/>
          </a:p>
          <a:p>
            <a:r>
              <a:rPr lang="en-GB" sz="2000" dirty="0"/>
              <a:t>11ba –  </a:t>
            </a:r>
          </a:p>
          <a:p>
            <a:r>
              <a:rPr lang="en-GB" sz="2000" dirty="0" err="1"/>
              <a:t>REVmd</a:t>
            </a:r>
            <a:r>
              <a:rPr lang="en-GB" sz="2000" dirty="0"/>
              <a:t> –  </a:t>
            </a:r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11ae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2016</a:t>
            </a:r>
          </a:p>
          <a:p>
            <a:r>
              <a:rPr lang="en-US" dirty="0"/>
              <a:t>Second printing of 11ai in April 2017 </a:t>
            </a:r>
          </a:p>
          <a:p>
            <a:r>
              <a:rPr lang="en-US" dirty="0"/>
              <a:t>Publication of 11ah announced May 9,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January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January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63</TotalTime>
  <Words>1671</Words>
  <Application>Microsoft Office PowerPoint</Application>
  <PresentationFormat>Widescreen</PresentationFormat>
  <Paragraphs>408</Paragraphs>
  <Slides>22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MS Gothic</vt:lpstr>
      <vt:lpstr>Arial</vt:lpstr>
      <vt:lpstr>Arial Unicode MS</vt:lpstr>
      <vt:lpstr>Times New Roman</vt:lpstr>
      <vt:lpstr>Office Theme</vt:lpstr>
      <vt:lpstr>Document</vt:lpstr>
      <vt:lpstr>802.11 WG Editor’s Meeting (Jan 2018)</vt:lpstr>
      <vt:lpstr>Abstract</vt:lpstr>
      <vt:lpstr>Roll Call – 2018-01-16</vt:lpstr>
      <vt:lpstr>Volunteer Editor Contacts</vt:lpstr>
      <vt:lpstr>Jan 16th roundtable status report</vt:lpstr>
      <vt:lpstr>Reflector Updates</vt:lpstr>
      <vt:lpstr>IEEEE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lastModifiedBy>Peter Ecclesine (pecclesi)</cp:lastModifiedBy>
  <cp:revision>11</cp:revision>
  <cp:lastPrinted>1601-01-01T00:00:00Z</cp:lastPrinted>
  <dcterms:created xsi:type="dcterms:W3CDTF">2018-01-07T18:30:13Z</dcterms:created>
  <dcterms:modified xsi:type="dcterms:W3CDTF">2018-01-14T13:51:01Z</dcterms:modified>
</cp:coreProperties>
</file>