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62" r:id="rId18"/>
    <p:sldId id="363" r:id="rId19"/>
    <p:sldId id="364" r:id="rId20"/>
    <p:sldId id="365" r:id="rId21"/>
    <p:sldId id="355" r:id="rId22"/>
    <p:sldId id="320" r:id="rId23"/>
    <p:sldId id="351" r:id="rId24"/>
    <p:sldId id="353" r:id="rId25"/>
    <p:sldId id="354" r:id="rId26"/>
    <p:sldId id="359" r:id="rId27"/>
    <p:sldId id="366" r:id="rId28"/>
    <p:sldId id="280"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67" d="100"/>
          <a:sy n="67" d="100"/>
        </p:scale>
        <p:origin x="136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802.11-17/1863r1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025-00-0arc-11ba-arch-discussion.pptx"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09/11-09-0533-01-0arc-recomendation-re-mib-types-and-usage.ppt"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4/11-14-1281-04-0arc-mib-attributes-analysis.doc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475-08-0arc-mib-pattern-analysis.xls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5/11-15-0355-08-0arc-mib-truthvalue-usage-patterns.docx" TargetMode="External"/><Relationship Id="rId9" Type="http://schemas.openxmlformats.org/officeDocument/2006/relationships/hyperlink" Target="https://mentor.ieee.org/802.11/dcn/16/11-16-1436-01-0arc-yang-modelling-and-netconf-protocol-discussion.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753-00-0arc-arc-sc-meeting-minutes-nov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052-00-0arc-mib-truthvalue-usage-patterns-presentation.ppt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 Id="rId5" Type="http://schemas.openxmlformats.org/officeDocument/2006/relationships/hyperlink" Target="https://mentor.ieee.org/802.11/dcn/14/11-14-1281-04-0arc-mib-attributes-analysis.docx" TargetMode="External"/><Relationship Id="rId4" Type="http://schemas.openxmlformats.org/officeDocument/2006/relationships/hyperlink" Target="https://mentor.ieee.org/802.11/dcn/14/11-14-1068-00-0arc-mib-attributes-design-pattern-background.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47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January 16,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spcBef>
                <a:spcPts val="432"/>
              </a:spcBef>
              <a:buFont typeface="Arial" pitchFamily="34" charset="0"/>
              <a:buChar char="•"/>
              <a:defRPr/>
            </a:pPr>
            <a:r>
              <a:rPr lang="en-US" sz="1600" b="1" dirty="0"/>
              <a:t>If needed: MIB attributes Design Pattern - </a:t>
            </a:r>
            <a:r>
              <a:rPr lang="en-US" sz="1600" dirty="0">
                <a:hlinkClick r:id="rId4"/>
              </a:rPr>
              <a:t>11-15/0355r8</a:t>
            </a:r>
            <a:r>
              <a:rPr lang="en-US" sz="1600" dirty="0"/>
              <a:t>, </a:t>
            </a:r>
            <a:r>
              <a:rPr lang="en-US" sz="1600" dirty="0">
                <a:hlinkClick r:id="rId5"/>
              </a:rPr>
              <a:t>11-17/0475r8</a:t>
            </a:r>
            <a:r>
              <a:rPr lang="en-US" sz="1600" dirty="0"/>
              <a:t>, </a:t>
            </a:r>
            <a:r>
              <a:rPr lang="en-US" sz="1600" dirty="0">
                <a:hlinkClick r:id="rId6"/>
              </a:rPr>
              <a:t>11-14/1281r4</a:t>
            </a:r>
            <a:r>
              <a:rPr lang="en-US" sz="1600" dirty="0"/>
              <a:t>, </a:t>
            </a:r>
            <a:r>
              <a:rPr lang="en-US" sz="1600" dirty="0">
                <a:hlinkClick r:id="rId7"/>
              </a:rPr>
              <a:t>11-09/0533r1</a:t>
            </a:r>
            <a:r>
              <a:rPr lang="en-US" sz="1600" dirty="0"/>
              <a:t> </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8"/>
              </a:rPr>
              <a:t>11-17/1025r0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9"/>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0"/>
              </a:rPr>
              <a:t>11-17/0136r2</a:t>
            </a:r>
            <a:r>
              <a:rPr lang="en-US" sz="1600" dirty="0"/>
              <a:t>, </a:t>
            </a:r>
            <a:r>
              <a:rPr lang="en-US" sz="1600" dirty="0">
                <a:hlinkClick r:id="rId11"/>
              </a:rPr>
              <a:t>11-16/1512r0</a:t>
            </a:r>
            <a:r>
              <a:rPr lang="en-US" sz="1600" dirty="0"/>
              <a:t>, </a:t>
            </a:r>
            <a:r>
              <a:rPr lang="en-US" sz="1600" dirty="0">
                <a:hlinkClick r:id="rId12"/>
              </a:rPr>
              <a:t>11-16/0720r0</a:t>
            </a:r>
            <a:r>
              <a:rPr lang="en-US" sz="1600" b="1" dirty="0"/>
              <a:t>, </a:t>
            </a:r>
            <a:r>
              <a:rPr lang="en-US" sz="1600" dirty="0">
                <a:hlinkClick r:id="rId13"/>
              </a:rPr>
              <a:t>11-15/0454r0</a:t>
            </a:r>
            <a:r>
              <a:rPr lang="en-US" sz="1600" b="1" dirty="0"/>
              <a:t>, </a:t>
            </a:r>
            <a:r>
              <a:rPr lang="en-US" sz="1600" dirty="0">
                <a:hlinkClick r:id="rId14"/>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January 16,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January 17,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November face-to-face minutes: </a:t>
            </a:r>
            <a:r>
              <a:rPr lang="en-US" altLang="en-US" b="0" dirty="0">
                <a:hlinkClick r:id="rId3"/>
              </a:rPr>
              <a:t>https://mentor.ieee.org/802.11/dcn/17/11-17-1753-00-0arc-arc-sc-meeting-minutes-november-2017.docx</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TBD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hlinkClick r:id="rId2"/>
              </a:rPr>
              <a:t>https://mentor.ieee.org/802.11/dcn/15/11-15-0355-13-0arc-mib-truthvalue-usage-patterns.docx </a:t>
            </a:r>
          </a:p>
          <a:p>
            <a:r>
              <a:rPr lang="en-US" altLang="en-US" dirty="0">
                <a:hlinkClick r:id="rId3"/>
              </a:rPr>
              <a:t>https://mentor.ieee.org/802.11/dcn/18/11-18-0052-00-0arc-mib-truthvalue-usage-patterns-presentation.pptx</a:t>
            </a:r>
            <a:r>
              <a:rPr lang="en-US" altLang="en-US" dirty="0"/>
              <a:t> </a:t>
            </a:r>
          </a:p>
          <a:p>
            <a:r>
              <a:rPr lang="en-US" altLang="en-US" dirty="0"/>
              <a:t>Background:</a:t>
            </a:r>
          </a:p>
          <a:p>
            <a:pPr lvl="1"/>
            <a:r>
              <a:rPr lang="en-US" altLang="en-US" sz="1600" dirty="0">
                <a:hlinkClick r:id="rId2"/>
              </a:rPr>
              <a:t>https://mentor.ieee.org/802.11/dcn/17/11-17-0475-09-0arc-mib-pattern-analysis.xlsx</a:t>
            </a:r>
            <a:endParaRPr lang="en-US" altLang="en-US" sz="1600" dirty="0"/>
          </a:p>
          <a:p>
            <a:pPr lvl="1"/>
            <a:r>
              <a:rPr lang="en-US" altLang="en-US" sz="1600" dirty="0">
                <a:hlinkClick r:id="rId4"/>
              </a:rPr>
              <a:t>https://mentor.ieee.org/802.11/dcn/14/11-14-1068-00-0arc-mib-attributes-design-pattern-background.docx</a:t>
            </a:r>
            <a:r>
              <a:rPr lang="en-US" altLang="en-US" sz="1600" dirty="0"/>
              <a:t> </a:t>
            </a:r>
          </a:p>
          <a:p>
            <a:pPr lvl="1"/>
            <a:r>
              <a:rPr lang="en-US" altLang="en-US" sz="1600" dirty="0">
                <a:hlinkClick r:id="rId5"/>
              </a:rPr>
              <a:t>https://mentor.ieee.org/802.11/dcn/14/11-14-1281-04-0arc-mib-attributes-analysis.docx</a:t>
            </a:r>
            <a:r>
              <a:rPr lang="en-US" altLang="en-US" sz="16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2018,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31106</TotalTime>
  <Words>2400</Words>
  <Application>Microsoft Office PowerPoint</Application>
  <PresentationFormat>On-screen Show (4:3)</PresentationFormat>
  <Paragraphs>257</Paragraphs>
  <Slides>29</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ARC-SC-agenda-January-2018</vt:lpstr>
      <vt:lpstr>Abstract</vt:lpstr>
      <vt:lpstr>IEEE 802.11   Architecture Standing Committee</vt:lpstr>
      <vt:lpstr>Tuesday, January 16th,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2018</vt:lpstr>
      <vt:lpstr>ARC Minutes</vt:lpstr>
      <vt:lpstr>IEEE 1588 mapping to IEEE 802.11/ 802.1ASrev use of FTM update </vt:lpstr>
      <vt:lpstr>IEEE 802 activities directly related to IEEE 802.11 ARC</vt:lpstr>
      <vt:lpstr>IETF/802 coordination </vt:lpstr>
      <vt:lpstr>Design Pattern for MIB attributes</vt:lpstr>
      <vt:lpstr>TGba architecture topics</vt:lpstr>
      <vt:lpstr>TGba architecture comments/answers to questions in 11-17/1025 (from July 10 TGba)</vt:lpstr>
      <vt:lpstr>TGba architecture new questions (from July 12 ARC)</vt:lpstr>
      <vt:lpstr>TGba architecture potential assumptions (from July 12 ARC)</vt:lpstr>
      <vt:lpstr>Discussion on YANG/NETCONF models</vt:lpstr>
      <vt:lpstr>AP/DS/Portal architecture and 802 concepts</vt:lpstr>
      <vt:lpstr>What is an ESS?</vt:lpstr>
      <vt:lpstr>What is an ESS?  (Continued)</vt:lpstr>
      <vt:lpstr>What is an ESS? – Direction?</vt:lpstr>
      <vt:lpstr>Tuesday, January 16th, PM2</vt:lpstr>
      <vt:lpstr>Wednesday, January 17th, AM1</vt:lpstr>
      <vt:lpstr>ARC Future Activities &amp; sessions</vt:lpstr>
      <vt:lpstr>Planning for March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524</cp:revision>
  <cp:lastPrinted>1998-02-10T13:28:06Z</cp:lastPrinted>
  <dcterms:created xsi:type="dcterms:W3CDTF">2009-07-15T16:38:20Z</dcterms:created>
  <dcterms:modified xsi:type="dcterms:W3CDTF">2018-01-05T22:51:51Z</dcterms:modified>
</cp:coreProperties>
</file>