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2" autoAdjust="0"/>
    <p:restoredTop sz="94095" autoAdjust="0"/>
  </p:normalViewPr>
  <p:slideViewPr>
    <p:cSldViewPr>
      <p:cViewPr varScale="1">
        <p:scale>
          <a:sx n="64" d="100"/>
          <a:sy n="64" d="100"/>
        </p:scale>
        <p:origin x="1530"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31"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2809595313"/>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Steve </a:t>
                      </a:r>
                      <a:r>
                        <a:rPr lang="en-US" sz="1400" b="0" i="0" u="none" strike="noStrike" dirty="0" err="1">
                          <a:solidFill>
                            <a:srgbClr val="00B050"/>
                          </a:solidFill>
                          <a:effectLst/>
                          <a:latin typeface="Calibri" panose="020F0502020204030204" pitchFamily="34" charset="0"/>
                        </a:rPr>
                        <a:t>Shellhammer</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30836004"/>
              </p:ext>
            </p:extLst>
          </p:nvPr>
        </p:nvGraphicFramePr>
        <p:xfrm>
          <a:off x="152401" y="2666996"/>
          <a:ext cx="8772279" cy="297044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01:36:12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B050"/>
                          </a:solidFill>
                          <a:effectLst/>
                          <a:latin typeface="Calibri" panose="020F0502020204030204" pitchFamily="34" charset="0"/>
                        </a:rPr>
                        <a:t>14-Jan-2018 19:52:59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11:19:54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17:37:01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12:13:38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12:14:17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3355774152"/>
              </p:ext>
            </p:extLst>
          </p:nvPr>
        </p:nvGraphicFramePr>
        <p:xfrm>
          <a:off x="152398" y="2743202"/>
          <a:ext cx="8755095" cy="3625632"/>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03:04:05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03:04:47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11:19:19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11-Jan-2018 10:59:30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00:16:55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01:25:30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Alphan</a:t>
                      </a:r>
                      <a:r>
                        <a:rPr lang="en-US" sz="1400" b="0" i="0" u="none" strike="noStrike" dirty="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Sahin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71034162"/>
              </p:ext>
            </p:extLst>
          </p:nvPr>
        </p:nvGraphicFramePr>
        <p:xfrm>
          <a:off x="304798" y="4675029"/>
          <a:ext cx="8534402" cy="153162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17/1419</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Waveform coding schemes frequency domain multiplexing</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917135155"/>
              </p:ext>
            </p:extLst>
          </p:nvPr>
        </p:nvGraphicFramePr>
        <p:xfrm>
          <a:off x="696913" y="2819400"/>
          <a:ext cx="7761287" cy="156019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B05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18/198</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Proposed</a:t>
                      </a:r>
                      <a:r>
                        <a:rPr lang="en-US" sz="1400" b="0" i="0" u="none" strike="noStrike" baseline="0" dirty="0" smtClean="0">
                          <a:solidFill>
                            <a:srgbClr val="00B050"/>
                          </a:solidFill>
                          <a:effectLst/>
                          <a:latin typeface="Calibri" panose="020F0502020204030204" pitchFamily="34" charset="0"/>
                        </a:rPr>
                        <a:t> text for WUR beacon generation and counter</a:t>
                      </a:r>
                      <a:r>
                        <a:rPr lang="en-US" sz="1400" b="0" i="0" u="none" strike="noStrike" dirty="0" smtClean="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Ming</a:t>
                      </a:r>
                      <a:r>
                        <a:rPr lang="en-US" sz="1400" b="0" i="0" u="none" strike="noStrike" baseline="0" dirty="0" smtClean="0">
                          <a:solidFill>
                            <a:srgbClr val="00B050"/>
                          </a:solidFill>
                          <a:effectLst/>
                          <a:latin typeface="Calibri" panose="020F0502020204030204" pitchFamily="34" charset="0"/>
                        </a:rPr>
                        <a:t> </a:t>
                      </a:r>
                      <a:r>
                        <a:rPr lang="en-US" sz="1400" b="0" i="0" u="none" strike="noStrike" baseline="0" dirty="0" err="1" smtClean="0">
                          <a:solidFill>
                            <a:srgbClr val="00B050"/>
                          </a:solidFill>
                          <a:effectLst/>
                          <a:latin typeface="Calibri" panose="020F0502020204030204" pitchFamily="34" charset="0"/>
                        </a:rPr>
                        <a:t>Gan</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Huawei</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524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2291202138"/>
              </p:ext>
            </p:extLst>
          </p:nvPr>
        </p:nvGraphicFramePr>
        <p:xfrm>
          <a:off x="256391" y="2061903"/>
          <a:ext cx="8707417" cy="3295650"/>
        </p:xfrm>
        <a:graphic>
          <a:graphicData uri="http://schemas.openxmlformats.org/drawingml/2006/table">
            <a:tbl>
              <a:tblPr/>
              <a:tblGrid>
                <a:gridCol w="990600"/>
                <a:gridCol w="822325"/>
                <a:gridCol w="4264313"/>
                <a:gridCol w="1525192"/>
                <a:gridCol w="1104987"/>
              </a:tblGrid>
              <a:tr h="197261">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10-Jan-2018 19:00:52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chemeClr val="bg2"/>
                          </a:solidFill>
                          <a:effectLst/>
                          <a:latin typeface="Calibri" panose="020F0502020204030204" pitchFamily="34" charset="0"/>
                        </a:rPr>
                        <a:t>10-Jan-2018 18:57:04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10-Jan-2018 18:59:51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15-Jan-2018 10:58:11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4077107869"/>
              </p:ext>
            </p:extLst>
          </p:nvPr>
        </p:nvGraphicFramePr>
        <p:xfrm>
          <a:off x="304802" y="2787975"/>
          <a:ext cx="8567432" cy="220027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chemeClr val="bg2"/>
                          </a:solidFill>
                          <a:effectLst/>
                          <a:latin typeface="Calibri" panose="020F0502020204030204" pitchFamily="34" charset="0"/>
                        </a:rPr>
                        <a:t>10-Jan-2018 18:58:47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1688989820"/>
              </p:ext>
            </p:extLst>
          </p:nvPr>
        </p:nvGraphicFramePr>
        <p:xfrm>
          <a:off x="304800" y="2734188"/>
          <a:ext cx="8496669" cy="1754505"/>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consideration-on-</a:t>
                      </a:r>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4197794790"/>
              </p:ext>
            </p:extLst>
          </p:nvPr>
        </p:nvGraphicFramePr>
        <p:xfrm>
          <a:off x="457201" y="2779705"/>
          <a:ext cx="8160285" cy="1318260"/>
        </p:xfrm>
        <a:graphic>
          <a:graphicData uri="http://schemas.openxmlformats.org/drawingml/2006/table">
            <a:tbl>
              <a:tblPr/>
              <a:tblGrid>
                <a:gridCol w="914399"/>
                <a:gridCol w="669925"/>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628602153"/>
              </p:ext>
            </p:extLst>
          </p:nvPr>
        </p:nvGraphicFramePr>
        <p:xfrm>
          <a:off x="683302" y="2743200"/>
          <a:ext cx="7761287" cy="445770"/>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waveform</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80983</TotalTime>
  <Words>2669</Words>
  <Application>Microsoft Office PowerPoint</Application>
  <PresentationFormat>On-screen Show (4:3)</PresentationFormat>
  <Paragraphs>903</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4059</cp:revision>
  <cp:lastPrinted>2014-11-04T15:04:57Z</cp:lastPrinted>
  <dcterms:created xsi:type="dcterms:W3CDTF">2007-04-17T18:10:23Z</dcterms:created>
  <dcterms:modified xsi:type="dcterms:W3CDTF">2018-01-16T07:16:23Z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