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47" r:id="rId12"/>
    <p:sldId id="750" r:id="rId13"/>
    <p:sldId id="699" r:id="rId14"/>
    <p:sldId id="700" r:id="rId15"/>
    <p:sldId id="701" r:id="rId16"/>
    <p:sldId id="702" r:id="rId17"/>
    <p:sldId id="703" r:id="rId18"/>
    <p:sldId id="727" r:id="rId19"/>
    <p:sldId id="704" r:id="rId20"/>
    <p:sldId id="705" r:id="rId21"/>
    <p:sldId id="707" r:id="rId22"/>
    <p:sldId id="719" r:id="rId23"/>
    <p:sldId id="721" r:id="rId24"/>
    <p:sldId id="761" r:id="rId25"/>
    <p:sldId id="726" r:id="rId26"/>
    <p:sldId id="776" r:id="rId27"/>
    <p:sldId id="760" r:id="rId28"/>
    <p:sldId id="694" r:id="rId29"/>
    <p:sldId id="695" r:id="rId30"/>
    <p:sldId id="740" r:id="rId31"/>
    <p:sldId id="741"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94095" autoAdjust="0"/>
  </p:normalViewPr>
  <p:slideViewPr>
    <p:cSldViewPr>
      <p:cViewPr varScale="1">
        <p:scale>
          <a:sx n="112" d="100"/>
          <a:sy n="112" d="100"/>
        </p:scale>
        <p:origin x="1488" y="68"/>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534"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r>
              <a:rPr lang="en-US" altLang="en-US" dirty="0" smtClean="0"/>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2017-12-09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937182871"/>
              </p:ext>
            </p:extLst>
          </p:nvPr>
        </p:nvGraphicFramePr>
        <p:xfrm>
          <a:off x="152399" y="2402086"/>
          <a:ext cx="8853766" cy="174994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156094">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905480023"/>
              </p:ext>
            </p:extLst>
          </p:nvPr>
        </p:nvGraphicFramePr>
        <p:xfrm>
          <a:off x="299186" y="1963464"/>
          <a:ext cx="8781307" cy="1657002"/>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r h="276167">
                <a:tc>
                  <a:txBody>
                    <a:bodyPr/>
                    <a:lstStyle/>
                    <a:p>
                      <a:pPr algn="ctr"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smtClean="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AM2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a:t>
            </a:r>
            <a:r>
              <a:rPr lang="en-US" altLang="en-US" sz="1300" dirty="0" smtClean="0"/>
              <a:t>November 2017 </a:t>
            </a:r>
            <a:r>
              <a:rPr lang="en-US" altLang="en-US" sz="1300" dirty="0" smtClean="0"/>
              <a:t>meeting</a:t>
            </a:r>
          </a:p>
          <a:p>
            <a:pPr lvl="1"/>
            <a:r>
              <a:rPr lang="en-US" altLang="en-US" sz="1300" dirty="0" smtClean="0"/>
              <a:t>Motion: </a:t>
            </a:r>
            <a:r>
              <a:rPr lang="en-US" altLang="en-US" sz="1300" dirty="0" smtClean="0"/>
              <a:t>November 2017 </a:t>
            </a:r>
            <a:r>
              <a:rPr lang="en-US" altLang="en-US" sz="1300" dirty="0" smtClean="0"/>
              <a:t>meeting (</a:t>
            </a:r>
            <a:r>
              <a:rPr lang="en-US" altLang="en-US" sz="1300" dirty="0"/>
              <a:t>doc: IEEE </a:t>
            </a:r>
            <a:r>
              <a:rPr lang="en-US" altLang="en-US" sz="1300" dirty="0" smtClean="0"/>
              <a:t>802.11-17/1800r0) </a:t>
            </a:r>
            <a:r>
              <a:rPr lang="en-US" altLang="en-US" sz="1300" dirty="0" smtClean="0"/>
              <a:t>and teleconference minutes (doc: IEEE </a:t>
            </a:r>
            <a:r>
              <a:rPr lang="en-US" altLang="en-US" sz="1300" dirty="0" smtClean="0"/>
              <a:t>802.11-17/1824r?)</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a:t>
            </a:r>
            <a:r>
              <a:rPr lang="en-US" altLang="en-US" sz="1300" dirty="0" smtClean="0"/>
              <a:t>, Recess</a:t>
            </a:r>
          </a:p>
          <a:p>
            <a:r>
              <a:rPr lang="en-US" altLang="en-US" sz="1300" dirty="0" smtClean="0"/>
              <a:t>Monday: PM1</a:t>
            </a:r>
            <a:r>
              <a:rPr lang="en-US" altLang="en-US" sz="1300" dirty="0" smtClean="0"/>
              <a:t>, </a:t>
            </a:r>
            <a:r>
              <a:rPr lang="en-US" altLang="en-US" sz="1300" dirty="0" smtClean="0"/>
              <a:t>PM2 (4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a:t>
            </a:r>
            <a:r>
              <a:rPr lang="en-US" altLang="en-US" sz="1300" dirty="0" smtClean="0"/>
              <a:t>, </a:t>
            </a:r>
            <a:r>
              <a:rPr lang="en-US" altLang="en-US" sz="1300" dirty="0" smtClean="0"/>
              <a:t>PM1 </a:t>
            </a:r>
            <a:r>
              <a:rPr lang="en-US" altLang="en-US" sz="1300" dirty="0" smtClean="0"/>
              <a:t>(4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a:t>
            </a:r>
            <a:r>
              <a:rPr lang="en-US" altLang="en-US" sz="1300" dirty="0" smtClean="0"/>
              <a:t>(2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a:t>
            </a:r>
            <a:r>
              <a:rPr lang="en-US" altLang="en-US" sz="1300" dirty="0" smtClean="0"/>
              <a:t>, </a:t>
            </a:r>
            <a:r>
              <a:rPr lang="en-US" altLang="en-US" sz="1300" dirty="0" smtClean="0"/>
              <a:t>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a:t>
            </a:r>
            <a:r>
              <a:rPr lang="en-US" altLang="en-US" sz="1300" dirty="0" smtClean="0"/>
              <a:t>timeline discussion</a:t>
            </a:r>
          </a:p>
          <a:p>
            <a:pPr lvl="1"/>
            <a:r>
              <a:rPr lang="en-US" altLang="en-US" sz="1300" dirty="0" smtClean="0"/>
              <a:t>Goal for </a:t>
            </a:r>
            <a:r>
              <a:rPr lang="en-US" altLang="en-US" sz="1300" dirty="0" smtClean="0"/>
              <a:t>March 2018 </a:t>
            </a:r>
            <a:r>
              <a:rPr lang="en-US" altLang="en-US" sz="1300" dirty="0" smtClean="0"/>
              <a:t>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13</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January 2018</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14</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January 2018</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15</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January 2018</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16</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January 2018</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17</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Irvine, California, </a:t>
            </a:r>
            <a:r>
              <a:rPr lang="en-US" altLang="en-US" sz="3200" dirty="0" smtClean="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January 14-19, 2018</a:t>
            </a:r>
            <a:endParaRPr lang="en-US" altLang="en-US" sz="3200" dirty="0" smtClean="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November 2017 </a:t>
            </a:r>
            <a:r>
              <a:rPr lang="en-US" altLang="en-US" dirty="0" smtClean="0"/>
              <a:t>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timeline</a:t>
            </a:r>
          </a:p>
          <a:p>
            <a:pPr lvl="0"/>
            <a:r>
              <a:rPr lang="en-US" altLang="en-US" sz="2000" dirty="0" smtClean="0">
                <a:solidFill>
                  <a:srgbClr val="000000"/>
                </a:solidFill>
              </a:rPr>
              <a:t>Agenda: IEEE </a:t>
            </a:r>
            <a:r>
              <a:rPr lang="en-US" altLang="en-US" sz="2000" dirty="0">
                <a:solidFill>
                  <a:srgbClr val="000000"/>
                </a:solidFill>
              </a:rPr>
              <a:t>802.11-17/1549r7</a:t>
            </a:r>
            <a:endParaRPr lang="en-US" altLang="en-US" sz="1200" dirty="0"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November </a:t>
            </a:r>
            <a:r>
              <a:rPr lang="en-US" altLang="en-US" dirty="0" smtClean="0"/>
              <a:t>2017 </a:t>
            </a:r>
            <a:r>
              <a:rPr lang="en-US" altLang="en-US" dirty="0" smtClean="0"/>
              <a:t>meeting [doc: IEEE </a:t>
            </a:r>
            <a:r>
              <a:rPr lang="en-US" altLang="en-US" dirty="0" smtClean="0"/>
              <a:t>802.11-17/1800r0] </a:t>
            </a:r>
            <a:r>
              <a:rPr lang="en-US" altLang="en-US" dirty="0" smtClean="0"/>
              <a:t>and teleconference calls [doc: IEEE </a:t>
            </a:r>
            <a:r>
              <a:rPr lang="en-US" altLang="en-US" dirty="0" smtClean="0"/>
              <a:t>802.11-17/1824r0]</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26</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March 2018</a:t>
            </a:r>
            <a:endParaRPr lang="en-US" altLang="en-US" dirty="0" smtClean="0"/>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endParaRPr lang="en-US" altLang="en-US" sz="2400" b="1" dirty="0" smtClean="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January 2018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a:t>
            </a:r>
            <a:r>
              <a:rPr lang="en-US" sz="2000" dirty="0" smtClean="0"/>
              <a:t>TBD: </a:t>
            </a:r>
            <a:endParaRPr lang="en-US" sz="2000" dirty="0" smtClean="0"/>
          </a:p>
          <a:p>
            <a:pPr lvl="1">
              <a:defRPr/>
            </a:pPr>
            <a:r>
              <a:rPr lang="en-US" b="0" dirty="0" smtClean="0"/>
              <a:t>Received </a:t>
            </a:r>
            <a:r>
              <a:rPr lang="en-US" dirty="0" smtClean="0"/>
              <a:t>?? </a:t>
            </a:r>
            <a:r>
              <a:rPr lang="en-US" b="0" dirty="0" smtClean="0"/>
              <a:t>submissions</a:t>
            </a:r>
            <a:endParaRPr lang="en-US" b="0" dirty="0" smtClean="0"/>
          </a:p>
          <a:p>
            <a:pPr>
              <a:defRPr/>
            </a:pPr>
            <a:r>
              <a:rPr lang="en-US" sz="2000" dirty="0" smtClean="0"/>
              <a:t>Grouped based on topics and priority</a:t>
            </a:r>
            <a:endParaRPr lang="en-US" dirty="0" smtClean="0"/>
          </a:p>
          <a:p>
            <a:pPr lvl="1"/>
            <a:r>
              <a:rPr lang="en-US" b="0" dirty="0"/>
              <a:t>PHY </a:t>
            </a:r>
            <a:r>
              <a:rPr lang="en-US" b="0" dirty="0" smtClean="0"/>
              <a:t>submissions: </a:t>
            </a:r>
          </a:p>
          <a:p>
            <a:pPr lvl="1"/>
            <a:r>
              <a:rPr lang="en-US" b="0" dirty="0" smtClean="0"/>
              <a:t>MAC </a:t>
            </a:r>
            <a:r>
              <a:rPr lang="en-US" b="0" dirty="0"/>
              <a:t>submissions</a:t>
            </a:r>
            <a:r>
              <a:rPr lang="en-US" b="0" dirty="0" smtClean="0"/>
              <a:t>:</a:t>
            </a:r>
          </a:p>
          <a:p>
            <a:pPr lvl="1"/>
            <a:r>
              <a:rPr lang="en-US" b="0" dirty="0" smtClean="0"/>
              <a:t>Further </a:t>
            </a:r>
            <a:r>
              <a:rPr lang="en-US" b="0" dirty="0" smtClean="0"/>
              <a:t>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79967</TotalTime>
  <Words>1670</Words>
  <Application>Microsoft Office PowerPoint</Application>
  <PresentationFormat>On-screen Show (4:3)</PresentationFormat>
  <Paragraphs>446</Paragraphs>
  <Slides>31</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MAC</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3990</cp:revision>
  <cp:lastPrinted>2014-11-04T15:04:57Z</cp:lastPrinted>
  <dcterms:created xsi:type="dcterms:W3CDTF">2007-04-17T18:10:23Z</dcterms:created>
  <dcterms:modified xsi:type="dcterms:W3CDTF">2017-12-10T01:48:35Z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