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267" r:id="rId6"/>
    <p:sldId id="268" r:id="rId7"/>
    <p:sldId id="280" r:id="rId8"/>
    <p:sldId id="275" r:id="rId9"/>
    <p:sldId id="282" r:id="rId10"/>
    <p:sldId id="288"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90" y="1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36-00-AANI-draft-for-itu-r-submission.pptx" TargetMode="External"/><Relationship Id="rId2" Type="http://schemas.openxmlformats.org/officeDocument/2006/relationships/hyperlink" Target="https://mentor.ieee.org/802.11/dcn/17/11-17-1823-00-AANI-imt-2020-requirements-and-thoughts-on-submiss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817-01-AANI-working-spread-sheets-for-assignment-and-schedule.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44-00-AANI-imt-2020-contribution-content.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7/11-17-1817-01-AANI-working-spread-sheets-for-assignment-and-schedule.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14-00-AANI-preparation-for-imt-2020-5g-candidate-submission.pptx" TargetMode="External"/><Relationship Id="rId13" Type="http://schemas.openxmlformats.org/officeDocument/2006/relationships/hyperlink" Target="http://www.ieee802.org/11/email/stds-802-11-aani/msg00081.html" TargetMode="External"/><Relationship Id="rId3" Type="http://schemas.openxmlformats.org/officeDocument/2006/relationships/hyperlink" Target="https://mentor.ieee.org/802.11/dcn/17/11-17-1820-00-AANI-imt-2020-usage-scenarios-test-environments-and-evaluation-configurations.pptx" TargetMode="External"/><Relationship Id="rId7" Type="http://schemas.openxmlformats.org/officeDocument/2006/relationships/hyperlink" Target="https://mentor.ieee.org/802.11/dcn/17/11-17-1823-00-AANI-imt-2020-requirements-and-thoughts-on-submissions.pptx" TargetMode="External"/><Relationship Id="rId12" Type="http://schemas.openxmlformats.org/officeDocument/2006/relationships/hyperlink" Target="http://www.ieee802.org/11/email/stds-802-11-aani/msg00078.html"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20-01-AANI-imt-2020-usage-scenarios-test-environments-and-evaluation-configurations.pptx" TargetMode="External"/><Relationship Id="rId11" Type="http://schemas.openxmlformats.org/officeDocument/2006/relationships/hyperlink" Target="http://www.ieee802.org/11/email/stds-802-11-aani/" TargetMode="External"/><Relationship Id="rId5" Type="http://schemas.openxmlformats.org/officeDocument/2006/relationships/hyperlink" Target="https://mentor.ieee.org/802.11/dcn/17/11-17-1813-00-AANI-imt-2020-s-rit-description-template-compliance-template.docx" TargetMode="External"/><Relationship Id="rId10" Type="http://schemas.openxmlformats.org/officeDocument/2006/relationships/hyperlink" Target="https://mentor.ieee.org/802.11/dcn/17/11-17-1836-00-AANI-draft-for-itu-r-submission.pptx" TargetMode="External"/><Relationship Id="rId4" Type="http://schemas.openxmlformats.org/officeDocument/2006/relationships/hyperlink" Target="https://mentor.ieee.org/802.11/dcn/17/11-17-1812-00-AANI-imt-2020-s-rit-description-template-characteristic-template.docx" TargetMode="External"/><Relationship Id="rId9" Type="http://schemas.openxmlformats.org/officeDocument/2006/relationships/hyperlink" Target="https://mentor.ieee.org/802.11/dcn/17/11-17-1821-00-AANI-imt-2020-requirements-deep-dive-part-1-mobility.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11 December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December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76"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Way Forward (taken from </a:t>
            </a:r>
            <a:r>
              <a:rPr lang="en-US" altLang="en-US" b="0" dirty="0">
                <a:hlinkClick r:id="rId2"/>
              </a:rPr>
              <a:t>11-17/1823r0</a:t>
            </a:r>
            <a:r>
              <a:rPr lang="en-US" altLang="en-US" dirty="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Prepare a contribution along the lines discussed above for discussion in the Jan meeting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a:p>
            <a:pPr lvl="1"/>
            <a:r>
              <a:rPr lang="en-US" dirty="0">
                <a:hlinkClick r:id="rId3"/>
              </a:rPr>
              <a:t>11-17/1836r0</a:t>
            </a:r>
            <a:r>
              <a:rPr lang="en-US" dirty="0"/>
              <a:t> - Draft for ITU-R Submission - Rakesh Taori (PHAZR)</a:t>
            </a:r>
          </a:p>
          <a:p>
            <a:pPr>
              <a:buFont typeface="Arial" panose="020B0604020202020204" pitchFamily="34" charset="0"/>
              <a:buChar char="•"/>
            </a:pPr>
            <a:r>
              <a:rPr lang="en-US" sz="2800" dirty="0"/>
              <a:t>Continue to seek volunteers for the templates: </a:t>
            </a:r>
          </a:p>
          <a:p>
            <a:pPr marL="800100" lvl="1" indent="-342900">
              <a:buFont typeface="+mj-lt"/>
              <a:buAutoNum type="arabicPeriod"/>
            </a:pPr>
            <a:r>
              <a:rPr lang="en-US" dirty="0">
                <a:hlinkClick r:id="rId4"/>
              </a:rPr>
              <a:t>11-17/1817r1</a:t>
            </a:r>
            <a:r>
              <a:rPr lang="en-US" dirty="0"/>
              <a:t> - Working Spread Sheets for Assignment and Schedule</a:t>
            </a:r>
            <a:endParaRPr lang="en-US" sz="20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11 December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dirty="0">
                <a:hlinkClick r:id="rId3"/>
              </a:rPr>
              <a:t>11-17/1844r0 </a:t>
            </a:r>
            <a:r>
              <a:rPr lang="en-US" dirty="0"/>
              <a:t>- Pending</a:t>
            </a:r>
          </a:p>
          <a:p>
            <a:pPr marL="1257300" lvl="2" indent="-457200">
              <a:buFont typeface="+mj-lt"/>
              <a:buAutoNum type="arabicPeriod"/>
              <a:defRPr/>
            </a:pPr>
            <a:r>
              <a:rPr lang="en-US" dirty="0"/>
              <a:t>???</a:t>
            </a:r>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4"/>
              </a:rPr>
              <a:t>11-17/1817r1</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December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228600" y="1066800"/>
            <a:ext cx="11506200"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sz="2000" dirty="0">
                <a:hlinkClick r:id="rId2"/>
              </a:rPr>
              <a:t>11-17/1844r0 </a:t>
            </a:r>
            <a:r>
              <a:rPr lang="en-US" sz="2000" dirty="0"/>
              <a:t>– Pending - IMT-2020 Contribution Content - Roger Marks (EthAirNet Associates)</a:t>
            </a:r>
          </a:p>
          <a:p>
            <a:pPr marL="1257300" lvl="2" indent="-457200">
              <a:buFont typeface="+mj-lt"/>
              <a:buAutoNum type="arabicPeriod"/>
              <a:defRPr/>
            </a:pPr>
            <a:r>
              <a:rPr lang="en-US" sz="2000" dirty="0"/>
              <a:t>???</a:t>
            </a:r>
          </a:p>
          <a:p>
            <a:pPr marL="857250" lvl="1" indent="-457200">
              <a:buFont typeface="Arial" panose="020B0604020202020204" pitchFamily="34" charset="0"/>
              <a:buChar char="•"/>
              <a:defRPr/>
            </a:pPr>
            <a:r>
              <a:rPr lang="en-US" altLang="en-US" dirty="0"/>
              <a:t>Contributions:</a:t>
            </a:r>
            <a:endParaRPr lang="en-US" altLang="en-US" dirty="0">
              <a:hlinkClick r:id="rId3"/>
            </a:endParaRPr>
          </a:p>
          <a:p>
            <a:pPr marL="1257300" lvl="2" indent="-457200">
              <a:buFont typeface="+mj-lt"/>
              <a:buAutoNum type="arabicPeriod"/>
            </a:pPr>
            <a:r>
              <a:rPr lang="en-US" sz="1400" dirty="0">
                <a:hlinkClick r:id="rId4"/>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5"/>
              </a:rPr>
              <a:t>11-17/1813r0</a:t>
            </a:r>
            <a:r>
              <a:rPr lang="en-US" sz="1400" dirty="0"/>
              <a:t> - RIT Description – Compliance Template – Rakesh Taori (Phazr)</a:t>
            </a:r>
          </a:p>
          <a:p>
            <a:pPr marL="1257300" lvl="2" indent="-457200">
              <a:buFont typeface="+mj-lt"/>
              <a:buAutoNum type="arabicPeriod"/>
              <a:defRPr/>
            </a:pPr>
            <a:r>
              <a:rPr lang="en-US" altLang="en-US" sz="1400" dirty="0">
                <a:hlinkClick r:id="rId6"/>
              </a:rPr>
              <a:t>11-17/1820r1</a:t>
            </a:r>
            <a:r>
              <a:rPr lang="en-US" altLang="en-US" sz="1400" dirty="0"/>
              <a:t> - </a:t>
            </a:r>
            <a:r>
              <a:rPr lang="en-US" sz="1400" dirty="0"/>
              <a:t>IMT-2020 Usage Scenarios, Test Environments and Evaluation Configurations – Roger Marks (EthAirNet Associates)</a:t>
            </a:r>
          </a:p>
          <a:p>
            <a:pPr marL="1257300" lvl="2" indent="-457200">
              <a:buFont typeface="+mj-lt"/>
              <a:buAutoNum type="arabicPeriod"/>
              <a:defRPr/>
            </a:pPr>
            <a:r>
              <a:rPr lang="en-US" altLang="en-US" sz="1400" dirty="0">
                <a:hlinkClick r:id="rId7"/>
              </a:rPr>
              <a:t>11-17/1823r0</a:t>
            </a:r>
            <a:r>
              <a:rPr lang="en-US" altLang="en-US" sz="1400" dirty="0"/>
              <a:t> - </a:t>
            </a:r>
            <a:r>
              <a:rPr lang="en-US" sz="1400" dirty="0"/>
              <a:t>IMT-2020 Requirements and Thoughts on Submissions </a:t>
            </a:r>
            <a:r>
              <a:rPr lang="en-US" sz="1400" dirty="0">
                <a:hlinkClick r:id="rId8"/>
              </a:rPr>
              <a:t>–</a:t>
            </a:r>
            <a:r>
              <a:rPr lang="en-US" sz="1400" dirty="0"/>
              <a:t> Rakesh Taori (Phazr)</a:t>
            </a:r>
          </a:p>
          <a:p>
            <a:pPr marL="1257300" lvl="2" indent="-457200">
              <a:buFont typeface="+mj-lt"/>
              <a:buAutoNum type="arabicPeriod"/>
              <a:defRPr/>
            </a:pPr>
            <a:r>
              <a:rPr lang="en-US" sz="1400" dirty="0">
                <a:hlinkClick r:id="rId8"/>
              </a:rPr>
              <a:t>11-17/1814r0</a:t>
            </a:r>
            <a:r>
              <a:rPr lang="en-US" sz="1400" dirty="0"/>
              <a:t> - Preparation for IMT-2020 (5G) Candidate Submission– Rakesh Taori (Phazr)</a:t>
            </a:r>
          </a:p>
          <a:p>
            <a:pPr marL="1257300" lvl="2" indent="-457200">
              <a:buFont typeface="+mj-lt"/>
              <a:buAutoNum type="arabicPeriod"/>
              <a:defRPr/>
            </a:pPr>
            <a:r>
              <a:rPr lang="en-US" sz="1400" dirty="0">
                <a:hlinkClick r:id="rId9"/>
              </a:rPr>
              <a:t>11-17/1821r0</a:t>
            </a:r>
            <a:r>
              <a:rPr lang="en-US" sz="1400" dirty="0"/>
              <a:t> - IMT-2020 Requirements Deep Dive - Part 1 – Mobility - Rakesh Taori (PHAZR)</a:t>
            </a:r>
          </a:p>
          <a:p>
            <a:pPr marL="1257300" lvl="2" indent="-457200">
              <a:buFont typeface="+mj-lt"/>
              <a:buAutoNum type="arabicPeriod"/>
              <a:defRPr/>
            </a:pPr>
            <a:r>
              <a:rPr lang="en-US" sz="1400" dirty="0">
                <a:hlinkClick r:id="rId10"/>
              </a:rPr>
              <a:t>11-17/1836r0</a:t>
            </a:r>
            <a:r>
              <a:rPr lang="en-US" sz="1400" dirty="0"/>
              <a:t> - Draft for ITU-R Submission - Rakesh Taori (PHAZR)</a:t>
            </a:r>
          </a:p>
          <a:p>
            <a:pPr marL="1257300" lvl="2" indent="-457200">
              <a:buFont typeface="+mj-lt"/>
              <a:buAutoNum type="arabicPeriod"/>
              <a:defRPr/>
            </a:pPr>
            <a:endParaRPr lang="en-US" sz="1400" dirty="0"/>
          </a:p>
          <a:p>
            <a:pPr marL="0" indent="0"/>
            <a:r>
              <a:rPr lang="en-US" dirty="0"/>
              <a:t>E-mails </a:t>
            </a:r>
            <a:r>
              <a:rPr lang="en-US" sz="1800" dirty="0"/>
              <a:t>(</a:t>
            </a:r>
            <a:r>
              <a:rPr lang="en-US" sz="1800" dirty="0">
                <a:hlinkClick r:id="rId11"/>
              </a:rPr>
              <a:t>http://www.ieee802.org/11/email/stds-802-11-aani/</a:t>
            </a:r>
            <a:r>
              <a:rPr lang="en-US" sz="1800" dirty="0"/>
              <a:t>)</a:t>
            </a:r>
            <a:r>
              <a:rPr lang="en-US" dirty="0"/>
              <a:t>, new discussion:</a:t>
            </a:r>
          </a:p>
          <a:p>
            <a:pPr marL="0" indent="0"/>
            <a:r>
              <a:rPr lang="en-US" sz="1600" dirty="0">
                <a:hlinkClick r:id="rId12"/>
              </a:rPr>
              <a:t>http://www.ieee802.org/11/email/stds-802-11-aani/msg00078.html</a:t>
            </a:r>
            <a:r>
              <a:rPr lang="en-US" sz="1600" dirty="0"/>
              <a:t> - Sigurd Schelstraete</a:t>
            </a:r>
            <a:endParaRPr lang="en-US" sz="1800" b="0" dirty="0"/>
          </a:p>
          <a:p>
            <a:pPr marL="0" indent="0"/>
            <a:r>
              <a:rPr lang="en-US" sz="1600" dirty="0">
                <a:hlinkClick r:id="rId13"/>
              </a:rPr>
              <a:t>http://www.ieee802.org/11/email/stds-802-11-aani/msg00081.html</a:t>
            </a:r>
            <a:r>
              <a:rPr lang="en-US" sz="1600" dirty="0"/>
              <a:t> </a:t>
            </a:r>
            <a:r>
              <a:rPr lang="en-US" sz="1800" b="0" dirty="0"/>
              <a:t>-Rakesh Taori</a:t>
            </a:r>
          </a:p>
          <a:p>
            <a:pPr marL="0" indent="0"/>
            <a:r>
              <a:rPr lang="en-US" dirty="0"/>
              <a:t>Discussion</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6765</TotalTime>
  <Words>1432</Words>
  <Application>Microsoft Office PowerPoint</Application>
  <PresentationFormat>Widescreen</PresentationFormat>
  <Paragraphs>177</Paragraphs>
  <Slides>12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Arial</vt:lpstr>
      <vt:lpstr>Monotype Sorts</vt:lpstr>
      <vt:lpstr>Times New Roman</vt:lpstr>
      <vt:lpstr>Office Theme</vt:lpstr>
      <vt:lpstr>Document</vt:lpstr>
      <vt:lpstr>AANI SC Agenda 11 December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(taken from 11-17/1823r0)</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119</cp:revision>
  <cp:lastPrinted>1601-01-01T00:00:00Z</cp:lastPrinted>
  <dcterms:created xsi:type="dcterms:W3CDTF">2017-06-02T20:57:23Z</dcterms:created>
  <dcterms:modified xsi:type="dcterms:W3CDTF">2017-12-08T19:21:59Z</dcterms:modified>
</cp:coreProperties>
</file>