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oleObject"/>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57" r:id="rId3"/>
    <p:sldId id="258" r:id="rId4"/>
    <p:sldId id="263" r:id="rId5"/>
    <p:sldId id="264" r:id="rId6"/>
    <p:sldId id="265" r:id="rId7"/>
    <p:sldId id="259"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9"/>
    <p:restoredTop sz="94716"/>
  </p:normalViewPr>
  <p:slideViewPr>
    <p:cSldViewPr snapToGrid="0">
      <p:cViewPr>
        <p:scale>
          <a:sx n="100" d="100"/>
          <a:sy n="100" d="100"/>
        </p:scale>
        <p:origin x="472" y="144"/>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5" Type="http://schemas.microsoft.com/office/2016/11/relationships/changesInfo" Target="changesInfos/changesInfo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ntala, Enrico (Nokia - US/Sunnyvale)" userId="10033FFF9446340F@LIVE.COM" providerId="AD" clId="Web-{A2E8BDCF-8C48-4424-AECB-7AEB3C40ABF2}"/>
    <pc:docChg chg="modSld">
      <pc:chgData name="Rantala, Enrico (Nokia - US/Sunnyvale)" userId="10033FFF9446340F@LIVE.COM" providerId="AD" clId="Web-{A2E8BDCF-8C48-4424-AECB-7AEB3C40ABF2}" dt="2017-12-07T05:48:40.562" v="3"/>
      <pc:docMkLst>
        <pc:docMk/>
      </pc:docMkLst>
      <pc:sldChg chg="modSp">
        <pc:chgData name="Rantala, Enrico (Nokia - US/Sunnyvale)" userId="10033FFF9446340F@LIVE.COM" providerId="AD" clId="Web-{A2E8BDCF-8C48-4424-AECB-7AEB3C40ABF2}" dt="2017-12-07T05:48:40.562" v="3"/>
        <pc:sldMkLst>
          <pc:docMk/>
          <pc:sldMk cId="972423872" sldId="258"/>
        </pc:sldMkLst>
        <pc:spChg chg="mod">
          <ac:chgData name="Rantala, Enrico (Nokia - US/Sunnyvale)" userId="10033FFF9446340F@LIVE.COM" providerId="AD" clId="Web-{A2E8BDCF-8C48-4424-AECB-7AEB3C40ABF2}" dt="2017-12-07T05:48:40.562" v="3"/>
          <ac:spMkLst>
            <pc:docMk/>
            <pc:sldMk cId="972423872" sldId="258"/>
            <ac:spMk id="3" creationId="{00000000-0000-0000-0000-000000000000}"/>
          </ac:spMkLst>
        </pc:spChg>
      </pc:sldChg>
    </pc:docChg>
  </pc:docChgLst>
  <pc:docChgLst>
    <pc:chgData name="Rantala, Enrico (Nokia - US/Sunnyvale)" userId="10033FFF9446340F@LIVE.COM" providerId="AD" clId="Web-{8A712D9F-B7B0-480A-B392-2E350F0DB53B}"/>
    <pc:docChg chg="modSld">
      <pc:chgData name="Rantala, Enrico (Nokia - US/Sunnyvale)" userId="10033FFF9446340F@LIVE.COM" providerId="AD" clId="Web-{8A712D9F-B7B0-480A-B392-2E350F0DB53B}" dt="2017-12-07T00:35:52.621" v="27"/>
      <pc:docMkLst>
        <pc:docMk/>
      </pc:docMkLst>
      <pc:sldChg chg="modSp">
        <pc:chgData name="Rantala, Enrico (Nokia - US/Sunnyvale)" userId="10033FFF9446340F@LIVE.COM" providerId="AD" clId="Web-{8A712D9F-B7B0-480A-B392-2E350F0DB53B}" dt="2017-12-07T00:32:33.306" v="8"/>
        <pc:sldMkLst>
          <pc:docMk/>
          <pc:sldMk cId="972423872" sldId="258"/>
        </pc:sldMkLst>
        <pc:spChg chg="mod">
          <ac:chgData name="Rantala, Enrico (Nokia - US/Sunnyvale)" userId="10033FFF9446340F@LIVE.COM" providerId="AD" clId="Web-{8A712D9F-B7B0-480A-B392-2E350F0DB53B}" dt="2017-12-07T00:32:33.306" v="8"/>
          <ac:spMkLst>
            <pc:docMk/>
            <pc:sldMk cId="972423872" sldId="258"/>
            <ac:spMk id="3" creationId="{00000000-0000-0000-0000-000000000000}"/>
          </ac:spMkLst>
        </pc:spChg>
      </pc:sldChg>
      <pc:sldChg chg="modSp">
        <pc:chgData name="Rantala, Enrico (Nokia - US/Sunnyvale)" userId="10033FFF9446340F@LIVE.COM" providerId="AD" clId="Web-{8A712D9F-B7B0-480A-B392-2E350F0DB53B}" dt="2017-12-07T00:35:07.417" v="21"/>
        <pc:sldMkLst>
          <pc:docMk/>
          <pc:sldMk cId="1306694028" sldId="263"/>
        </pc:sldMkLst>
        <pc:spChg chg="mod">
          <ac:chgData name="Rantala, Enrico (Nokia - US/Sunnyvale)" userId="10033FFF9446340F@LIVE.COM" providerId="AD" clId="Web-{8A712D9F-B7B0-480A-B392-2E350F0DB53B}" dt="2017-12-07T00:35:07.417" v="21"/>
          <ac:spMkLst>
            <pc:docMk/>
            <pc:sldMk cId="1306694028" sldId="263"/>
            <ac:spMk id="3" creationId="{00000000-0000-0000-0000-000000000000}"/>
          </ac:spMkLst>
        </pc:spChg>
      </pc:sldChg>
      <pc:sldChg chg="modSp">
        <pc:chgData name="Rantala, Enrico (Nokia - US/Sunnyvale)" userId="10033FFF9446340F@LIVE.COM" providerId="AD" clId="Web-{8A712D9F-B7B0-480A-B392-2E350F0DB53B}" dt="2017-12-07T00:35:52.621" v="27"/>
        <pc:sldMkLst>
          <pc:docMk/>
          <pc:sldMk cId="1218743964" sldId="264"/>
        </pc:sldMkLst>
        <pc:spChg chg="mod">
          <ac:chgData name="Rantala, Enrico (Nokia - US/Sunnyvale)" userId="10033FFF9446340F@LIVE.COM" providerId="AD" clId="Web-{8A712D9F-B7B0-480A-B392-2E350F0DB53B}" dt="2017-12-07T00:35:52.621" v="27"/>
          <ac:spMkLst>
            <pc:docMk/>
            <pc:sldMk cId="1218743964" sldId="264"/>
            <ac:spMk id="3" creationId="{00000000-0000-0000-0000-000000000000}"/>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mr-IN"/>
              <a:t>doc.: IEEE 802.11-17/xxxxr0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12/8/17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Enrico-Henrik Rantala, Nokia</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mr-IN"/>
              <a:t>doc.: IEEE 802.11-17/xxxxr0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Enrico-Henrik Rantala, Nokia</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mr-IN"/>
              <a:t>doc.: IEEE 802.11-17/xxxxr0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Enrico-Henrik Rantala, Nokia</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mr-IN"/>
              <a:t>doc.: IEEE 802.11-17/xxxxr0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Enrico-Henrik Rantala, Nokia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mr-IN"/>
              <a:t>doc.: IEEE 802.11-17/xxxxr0</a:t>
            </a:r>
            <a:endParaRPr lang="en-US"/>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Enrico-Henrik Rantala, Nokia</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106345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fi-FI"/>
              <a:t>December 2017</a:t>
            </a:r>
            <a:endParaRPr lang="en-GB"/>
          </a:p>
        </p:txBody>
      </p:sp>
      <p:sp>
        <p:nvSpPr>
          <p:cNvPr id="5" name="Footer Placeholder 4"/>
          <p:cNvSpPr>
            <a:spLocks noGrp="1"/>
          </p:cNvSpPr>
          <p:nvPr>
            <p:ph type="ftr" idx="11"/>
          </p:nvPr>
        </p:nvSpPr>
        <p:spPr/>
        <p:txBody>
          <a:bodyPr/>
          <a:lstStyle>
            <a:lvl1pPr>
              <a:defRPr/>
            </a:lvl1pPr>
          </a:lstStyle>
          <a:p>
            <a:r>
              <a:rPr lang="en-GB"/>
              <a:t>Enrico-Henrik Rantala et al, Nokia</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Enrico-Henrik Rantala et al, Nokia</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fi-FI"/>
              <a:t>December 2017</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fi-FI"/>
              <a:t>December 2017</a:t>
            </a:r>
            <a:endParaRPr lang="en-GB"/>
          </a:p>
        </p:txBody>
      </p:sp>
      <p:sp>
        <p:nvSpPr>
          <p:cNvPr id="5" name="Footer Placeholder 4"/>
          <p:cNvSpPr>
            <a:spLocks noGrp="1"/>
          </p:cNvSpPr>
          <p:nvPr>
            <p:ph type="ftr" idx="11"/>
          </p:nvPr>
        </p:nvSpPr>
        <p:spPr/>
        <p:txBody>
          <a:bodyPr/>
          <a:lstStyle>
            <a:lvl1pPr>
              <a:defRPr/>
            </a:lvl1pPr>
          </a:lstStyle>
          <a:p>
            <a:r>
              <a:rPr lang="en-GB"/>
              <a:t>Enrico-Henrik Rantala et al, Nokia</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fi-FI"/>
              <a:t>December 2017</a:t>
            </a:r>
            <a:endParaRPr lang="en-GB"/>
          </a:p>
        </p:txBody>
      </p:sp>
      <p:sp>
        <p:nvSpPr>
          <p:cNvPr id="6" name="Footer Placeholder 5"/>
          <p:cNvSpPr>
            <a:spLocks noGrp="1"/>
          </p:cNvSpPr>
          <p:nvPr>
            <p:ph type="ftr" idx="11"/>
          </p:nvPr>
        </p:nvSpPr>
        <p:spPr/>
        <p:txBody>
          <a:bodyPr/>
          <a:lstStyle>
            <a:lvl1pPr>
              <a:defRPr/>
            </a:lvl1pPr>
          </a:lstStyle>
          <a:p>
            <a:r>
              <a:rPr lang="en-GB"/>
              <a:t>Enrico-Henrik Rantala et al, Nokia</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fi-FI"/>
              <a:t>December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Enrico-Henrik Rantala et al, Nokia</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fi-FI"/>
              <a:t>December 2017</a:t>
            </a:r>
            <a:endParaRPr lang="en-GB"/>
          </a:p>
        </p:txBody>
      </p:sp>
      <p:sp>
        <p:nvSpPr>
          <p:cNvPr id="4" name="Footer Placeholder 3"/>
          <p:cNvSpPr>
            <a:spLocks noGrp="1"/>
          </p:cNvSpPr>
          <p:nvPr>
            <p:ph type="ftr" idx="11"/>
          </p:nvPr>
        </p:nvSpPr>
        <p:spPr/>
        <p:txBody>
          <a:bodyPr/>
          <a:lstStyle>
            <a:lvl1pPr>
              <a:defRPr/>
            </a:lvl1pPr>
          </a:lstStyle>
          <a:p>
            <a:r>
              <a:rPr lang="en-GB"/>
              <a:t>Enrico-Henrik Rantala et al, Nokia</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fi-FI"/>
              <a:t>December 2017</a:t>
            </a:r>
            <a:endParaRPr lang="en-GB"/>
          </a:p>
        </p:txBody>
      </p:sp>
      <p:sp>
        <p:nvSpPr>
          <p:cNvPr id="3" name="Footer Placeholder 2"/>
          <p:cNvSpPr>
            <a:spLocks noGrp="1"/>
          </p:cNvSpPr>
          <p:nvPr>
            <p:ph type="ftr" idx="11"/>
          </p:nvPr>
        </p:nvSpPr>
        <p:spPr/>
        <p:txBody>
          <a:bodyPr/>
          <a:lstStyle>
            <a:lvl1pPr>
              <a:defRPr/>
            </a:lvl1pPr>
          </a:lstStyle>
          <a:p>
            <a:r>
              <a:rPr lang="en-GB"/>
              <a:t>Enrico-Henrik Rantala et al, Nokia</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fi-FI"/>
              <a:t>December 2017</a:t>
            </a:r>
            <a:endParaRPr lang="en-GB"/>
          </a:p>
        </p:txBody>
      </p:sp>
      <p:sp>
        <p:nvSpPr>
          <p:cNvPr id="5" name="Footer Placeholder 4"/>
          <p:cNvSpPr>
            <a:spLocks noGrp="1"/>
          </p:cNvSpPr>
          <p:nvPr>
            <p:ph type="ftr" idx="11"/>
          </p:nvPr>
        </p:nvSpPr>
        <p:spPr/>
        <p:txBody>
          <a:bodyPr/>
          <a:lstStyle>
            <a:lvl1pPr>
              <a:defRPr/>
            </a:lvl1pPr>
          </a:lstStyle>
          <a:p>
            <a:r>
              <a:rPr lang="en-GB"/>
              <a:t>Enrico-Henrik Rantala et al, Nokia</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fi-FI"/>
              <a:t>December 2017</a:t>
            </a:r>
            <a:endParaRPr lang="en-GB"/>
          </a:p>
        </p:txBody>
      </p:sp>
      <p:sp>
        <p:nvSpPr>
          <p:cNvPr id="5" name="Footer Placeholder 4"/>
          <p:cNvSpPr>
            <a:spLocks noGrp="1"/>
          </p:cNvSpPr>
          <p:nvPr>
            <p:ph type="ftr" idx="11"/>
          </p:nvPr>
        </p:nvSpPr>
        <p:spPr/>
        <p:txBody>
          <a:bodyPr/>
          <a:lstStyle>
            <a:lvl1pPr>
              <a:defRPr/>
            </a:lvl1pPr>
          </a:lstStyle>
          <a:p>
            <a:r>
              <a:rPr lang="en-GB"/>
              <a:t>Enrico-Henrik Rantala et al, Nokia</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fi-FI"/>
              <a:t>December 2017</a:t>
            </a:r>
            <a:endParaRPr lang="en-GB"/>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Enrico-Henrik Rantala et al, Nokia</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11-17/1854r0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fi-FI"/>
              <a:t>December 2017</a:t>
            </a:r>
            <a:endParaRPr lang="en-GB"/>
          </a:p>
        </p:txBody>
      </p:sp>
      <p:sp>
        <p:nvSpPr>
          <p:cNvPr id="7" name="Footer Placeholder 4"/>
          <p:cNvSpPr>
            <a:spLocks noGrp="1"/>
          </p:cNvSpPr>
          <p:nvPr>
            <p:ph type="ftr" idx="14"/>
          </p:nvPr>
        </p:nvSpPr>
        <p:spPr>
          <a:xfrm>
            <a:off x="5500694" y="6475413"/>
            <a:ext cx="3041644" cy="180975"/>
          </a:xfrm>
        </p:spPr>
        <p:txBody>
          <a:bodyPr/>
          <a:lstStyle/>
          <a:p>
            <a:r>
              <a:rPr lang="en-GB"/>
              <a:t>Enrico-Henrik Rantala et al, Nokia</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Extending WUR sync sequence</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2017-12-08</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13" name="Object 3"/>
          <p:cNvGraphicFramePr>
            <a:graphicFrameLocks noChangeAspect="1"/>
          </p:cNvGraphicFramePr>
          <p:nvPr>
            <p:extLst>
              <p:ext uri="{D42A27DB-BD31-4B8C-83A1-F6EECF244321}">
                <p14:modId xmlns:p14="http://schemas.microsoft.com/office/powerpoint/2010/main" val="1892582194"/>
              </p:ext>
            </p:extLst>
          </p:nvPr>
        </p:nvGraphicFramePr>
        <p:xfrm>
          <a:off x="523875" y="3275013"/>
          <a:ext cx="8008938" cy="2520950"/>
        </p:xfrm>
        <a:graphic>
          <a:graphicData uri="http://schemas.openxmlformats.org/presentationml/2006/ole">
            <mc:AlternateContent xmlns:mc="http://schemas.openxmlformats.org/markup-compatibility/2006">
              <mc:Choice xmlns:v="urn:schemas-microsoft-com:vml" Requires="v">
                <p:oleObj spid="_x0000_s13326" name="Document" r:id="rId4" imgW="8775700" imgH="2755900" progId="Word.Document.8">
                  <p:embed/>
                </p:oleObj>
              </mc:Choice>
              <mc:Fallback>
                <p:oleObj name="Document" r:id="rId4" imgW="8775700" imgH="2755900" progId="Word.Document.8">
                  <p:embed/>
                  <p:pic>
                    <p:nvPicPr>
                      <p:cNvPr id="6" name="Object 3"/>
                      <p:cNvPicPr>
                        <a:picLocks noChangeAspect="1" noChangeArrowheads="1"/>
                      </p:cNvPicPr>
                      <p:nvPr/>
                    </p:nvPicPr>
                    <p:blipFill>
                      <a:blip r:embed="rId5"/>
                      <a:srcRect/>
                      <a:stretch>
                        <a:fillRect/>
                      </a:stretch>
                    </p:blipFill>
                    <p:spPr bwMode="auto">
                      <a:xfrm>
                        <a:off x="523875" y="3275013"/>
                        <a:ext cx="8008938" cy="2520950"/>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fi-FI"/>
              <a:t>December 2017</a:t>
            </a:r>
            <a:endParaRPr lang="en-GB"/>
          </a:p>
        </p:txBody>
      </p:sp>
      <p:sp>
        <p:nvSpPr>
          <p:cNvPr id="5" name="Footer Placeholder 4"/>
          <p:cNvSpPr>
            <a:spLocks noGrp="1"/>
          </p:cNvSpPr>
          <p:nvPr>
            <p:ph type="ftr" idx="14"/>
          </p:nvPr>
        </p:nvSpPr>
        <p:spPr>
          <a:xfrm>
            <a:off x="5500694" y="6475413"/>
            <a:ext cx="3041644" cy="180975"/>
          </a:xfrm>
        </p:spPr>
        <p:txBody>
          <a:bodyPr/>
          <a:lstStyle/>
          <a:p>
            <a:r>
              <a:rPr lang="en-GB"/>
              <a:t>Enrico-Henrik Rantala et al, Nokia</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Increasing number of WUR frame types is a potential </a:t>
            </a:r>
            <a:r>
              <a:rPr lang="en-GB" dirty="0" smtClean="0"/>
              <a:t>power drain </a:t>
            </a:r>
            <a:r>
              <a:rPr lang="en-GB" dirty="0"/>
              <a:t>to simple and very low power devices that are interested in only a small fraction of the frames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This presentation discusses the possibility to extend the sync sequence of the WUR frame to support design and operation of simple devices</a:t>
            </a:r>
            <a:endParaRPr lang="fi-FI" dirty="0">
              <a:solidFill>
                <a:schemeClr val="tx1"/>
              </a:solidFill>
              <a:cs typeface="Times New Roman"/>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Motivation</a:t>
            </a:r>
          </a:p>
        </p:txBody>
      </p:sp>
      <p:sp>
        <p:nvSpPr>
          <p:cNvPr id="3" name="Content Placeholder 2"/>
          <p:cNvSpPr>
            <a:spLocks noGrp="1"/>
          </p:cNvSpPr>
          <p:nvPr>
            <p:ph idx="1"/>
          </p:nvPr>
        </p:nvSpPr>
        <p:spPr/>
        <p:txBody>
          <a:bodyPr/>
          <a:lstStyle/>
          <a:p>
            <a:pPr>
              <a:buFont typeface="Arial" charset="0"/>
              <a:buChar char="•"/>
            </a:pPr>
            <a:r>
              <a:rPr lang="en-US" sz="2000"/>
              <a:t>The motivation of having WUR is to save power as much as possible</a:t>
            </a:r>
          </a:p>
          <a:p>
            <a:pPr>
              <a:buFont typeface="Arial" charset="0"/>
              <a:buChar char="•"/>
            </a:pPr>
            <a:r>
              <a:rPr lang="en-US" sz="2000"/>
              <a:t>Detecting a frame from the sync sequence (running a correlator) may consume less power than receiving and decoding a WUR payload</a:t>
            </a:r>
            <a:endParaRPr lang="en-US" sz="2000">
              <a:cs typeface="Times New Roman"/>
            </a:endParaRPr>
          </a:p>
          <a:p>
            <a:pPr>
              <a:buFont typeface="Arial" charset="0"/>
              <a:buChar char="•"/>
            </a:pPr>
            <a:r>
              <a:rPr lang="en-US" sz="2000"/>
              <a:t>All the WUR receivers are not supposed to wake up their PCR from all the WUR frames</a:t>
            </a:r>
            <a:endParaRPr lang="en-US" sz="2000">
              <a:cs typeface="Times New Roman"/>
            </a:endParaRPr>
          </a:p>
          <a:p>
            <a:pPr lvl="1">
              <a:buFont typeface="Arial" charset="0"/>
              <a:buChar char="•"/>
            </a:pPr>
            <a:r>
              <a:rPr lang="en-US" sz="1600"/>
              <a:t>With various WUR frame types, such as beacons, discovery frames and wake-up frames, it may even be that most of the WUR frames are not in interest of some WUR devices</a:t>
            </a:r>
            <a:endParaRPr lang="en-US" sz="1600">
              <a:cs typeface="Times New Roman"/>
            </a:endParaRPr>
          </a:p>
          <a:p>
            <a:pPr lvl="1">
              <a:buFont typeface="Arial" charset="0"/>
              <a:buChar char="•"/>
            </a:pPr>
            <a:r>
              <a:rPr lang="en-US" sz="1600"/>
              <a:t>In dense deployments, several beacons and discovery frames per second can be imagined and this could become a challenge if a few dedicated WUR channels are specified</a:t>
            </a:r>
            <a:endParaRPr lang="en-US" sz="1600">
              <a:cs typeface="Times New Roman"/>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p:cNvSpPr>
            <a:spLocks noGrp="1"/>
          </p:cNvSpPr>
          <p:nvPr>
            <p:ph type="ftr" idx="14"/>
          </p:nvPr>
        </p:nvSpPr>
        <p:spPr/>
        <p:txBody>
          <a:bodyPr/>
          <a:lstStyle/>
          <a:p>
            <a:r>
              <a:rPr lang="en-GB"/>
              <a:t>Enrico-Henrik Rantala et al, Nokia</a:t>
            </a:r>
          </a:p>
        </p:txBody>
      </p:sp>
      <p:sp>
        <p:nvSpPr>
          <p:cNvPr id="6" name="Date Placeholder 5"/>
          <p:cNvSpPr>
            <a:spLocks noGrp="1"/>
          </p:cNvSpPr>
          <p:nvPr>
            <p:ph type="dt" idx="15"/>
          </p:nvPr>
        </p:nvSpPr>
        <p:spPr/>
        <p:txBody>
          <a:bodyPr/>
          <a:lstStyle/>
          <a:p>
            <a:r>
              <a:rPr lang="fi-FI"/>
              <a:t>December 2017</a:t>
            </a:r>
            <a:endParaRPr lang="en-GB"/>
          </a:p>
        </p:txBody>
      </p:sp>
    </p:spTree>
    <p:extLst>
      <p:ext uri="{BB962C8B-B14F-4D97-AF65-F5344CB8AC3E}">
        <p14:creationId xmlns:p14="http://schemas.microsoft.com/office/powerpoint/2010/main" val="972423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Current view on the WUR sync sequence</a:t>
            </a:r>
          </a:p>
        </p:txBody>
      </p:sp>
      <p:sp>
        <p:nvSpPr>
          <p:cNvPr id="3" name="Content Placeholder 2"/>
          <p:cNvSpPr>
            <a:spLocks noGrp="1"/>
          </p:cNvSpPr>
          <p:nvPr>
            <p:ph idx="1"/>
          </p:nvPr>
        </p:nvSpPr>
        <p:spPr/>
        <p:txBody>
          <a:bodyPr/>
          <a:lstStyle/>
          <a:p>
            <a:pPr fontAlgn="ctr">
              <a:buFont typeface="Arial" charset="0"/>
              <a:buChar char="•"/>
            </a:pPr>
            <a:r>
              <a:rPr lang="en-US" sz="2000"/>
              <a:t>WUR sync sequence is used by receiver for:</a:t>
            </a:r>
          </a:p>
          <a:p>
            <a:pPr marL="800100" lvl="1" indent="-342900" fontAlgn="ctr">
              <a:buFont typeface="Arial" charset="0"/>
              <a:buChar char="•"/>
            </a:pPr>
            <a:r>
              <a:rPr lang="en-US" sz="1600"/>
              <a:t>frame detection,</a:t>
            </a:r>
          </a:p>
          <a:p>
            <a:pPr marL="800100" lvl="1" indent="-342900" fontAlgn="ctr">
              <a:buFont typeface="Arial" charset="0"/>
              <a:buChar char="•"/>
            </a:pPr>
            <a:r>
              <a:rPr lang="en-US" sz="1600"/>
              <a:t>synchronization, and</a:t>
            </a:r>
          </a:p>
          <a:p>
            <a:pPr marL="800100" lvl="1" indent="-342900" fontAlgn="ctr">
              <a:buFont typeface="Arial" charset="0"/>
              <a:buChar char="•"/>
            </a:pPr>
            <a:r>
              <a:rPr lang="en-US" sz="1600"/>
              <a:t>signaling </a:t>
            </a:r>
            <a:r>
              <a:rPr lang="en-US" sz="1600">
                <a:cs typeface="Times New Roman"/>
              </a:rPr>
              <a:t>MCS</a:t>
            </a:r>
          </a:p>
          <a:p>
            <a:pPr marL="400050" fontAlgn="ctr">
              <a:buFont typeface="Arial" charset="0"/>
              <a:buChar char="•"/>
            </a:pPr>
            <a:endParaRPr lang="en-US" sz="2000"/>
          </a:p>
          <a:p>
            <a:pPr marL="400050" fontAlgn="ctr">
              <a:buFont typeface="Arial" charset="0"/>
              <a:buChar char="•"/>
            </a:pPr>
            <a:r>
              <a:rPr lang="en-US" sz="2000"/>
              <a:t>It seems that the 802.11ba group is heading to have 2 sync sequences (one for each MCS) [1]</a:t>
            </a:r>
            <a:endParaRPr lang="en-US" sz="2000">
              <a:cs typeface="Times New Roman"/>
            </a:endParaRPr>
          </a:p>
          <a:p>
            <a:pPr marL="400050" fontAlgn="ctr">
              <a:buFont typeface="Arial" charset="0"/>
              <a:buChar char="•"/>
            </a:pPr>
            <a:endParaRPr lang="en-US" sz="2000"/>
          </a:p>
          <a:p>
            <a:pPr marL="400050" fontAlgn="ctr">
              <a:buFont typeface="Arial" charset="0"/>
              <a:buChar char="•"/>
            </a:pPr>
            <a:r>
              <a:rPr lang="en-US" sz="2000"/>
              <a:t>If the WUR receiver does not detect correct kind of signature, it ignores the frame</a:t>
            </a:r>
          </a:p>
          <a:p>
            <a:pPr marL="800100" lvl="1" fontAlgn="ctr">
              <a:buFont typeface="Arial" charset="0"/>
              <a:buChar char="•"/>
            </a:pPr>
            <a:r>
              <a:rPr lang="en-US" sz="1600"/>
              <a:t>This may be also due to that the WUR receiver does not support the MCS of the frame, meaning that it only tries to detect one of the sequences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p:cNvSpPr>
            <a:spLocks noGrp="1"/>
          </p:cNvSpPr>
          <p:nvPr>
            <p:ph type="ftr" idx="14"/>
          </p:nvPr>
        </p:nvSpPr>
        <p:spPr/>
        <p:txBody>
          <a:bodyPr/>
          <a:lstStyle/>
          <a:p>
            <a:r>
              <a:rPr lang="en-GB"/>
              <a:t>Enrico-Henrik Rantala et al, Nokia</a:t>
            </a:r>
          </a:p>
        </p:txBody>
      </p:sp>
      <p:sp>
        <p:nvSpPr>
          <p:cNvPr id="6" name="Date Placeholder 5"/>
          <p:cNvSpPr>
            <a:spLocks noGrp="1"/>
          </p:cNvSpPr>
          <p:nvPr>
            <p:ph type="dt" idx="15"/>
          </p:nvPr>
        </p:nvSpPr>
        <p:spPr/>
        <p:txBody>
          <a:bodyPr/>
          <a:lstStyle/>
          <a:p>
            <a:r>
              <a:rPr lang="fi-FI"/>
              <a:t>December 2017</a:t>
            </a:r>
            <a:endParaRPr lang="en-GB"/>
          </a:p>
        </p:txBody>
      </p:sp>
    </p:spTree>
    <p:extLst>
      <p:ext uri="{BB962C8B-B14F-4D97-AF65-F5344CB8AC3E}">
        <p14:creationId xmlns:p14="http://schemas.microsoft.com/office/powerpoint/2010/main" val="1306694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Extending the signature sequences</a:t>
            </a:r>
          </a:p>
        </p:txBody>
      </p:sp>
      <p:sp>
        <p:nvSpPr>
          <p:cNvPr id="3" name="Content Placeholder 2"/>
          <p:cNvSpPr>
            <a:spLocks noGrp="1"/>
          </p:cNvSpPr>
          <p:nvPr>
            <p:ph idx="1"/>
          </p:nvPr>
        </p:nvSpPr>
        <p:spPr/>
        <p:txBody>
          <a:bodyPr/>
          <a:lstStyle/>
          <a:p>
            <a:pPr fontAlgn="ctr">
              <a:buFont typeface="Arial" charset="0"/>
              <a:buChar char="•"/>
            </a:pPr>
            <a:r>
              <a:rPr lang="en-US" sz="2000" dirty="0"/>
              <a:t>From power consumption perspective, it would be desirable to have means to identify as early as possible and as low in the stack as possible whether the WUR frame is relevant for the device</a:t>
            </a:r>
          </a:p>
          <a:p>
            <a:pPr lvl="1" fontAlgn="ctr">
              <a:buFont typeface="Arial" charset="0"/>
              <a:buChar char="•"/>
            </a:pPr>
            <a:r>
              <a:rPr lang="en-US" sz="1600" dirty="0"/>
              <a:t>This could be achieved by including some extra information to the sync sequence</a:t>
            </a:r>
          </a:p>
          <a:p>
            <a:pPr lvl="1" fontAlgn="ctr">
              <a:buFont typeface="Arial" charset="0"/>
              <a:buChar char="•"/>
            </a:pPr>
            <a:r>
              <a:rPr lang="en-US" sz="1600" dirty="0"/>
              <a:t>This extra information could </a:t>
            </a:r>
            <a:r>
              <a:rPr lang="en-US" sz="1600" dirty="0" smtClean="0"/>
              <a:t>be </a:t>
            </a:r>
            <a:r>
              <a:rPr lang="en-US" sz="1600" dirty="0"/>
              <a:t>frame </a:t>
            </a:r>
            <a:r>
              <a:rPr lang="en-US" sz="1600" dirty="0" smtClean="0"/>
              <a:t>type (or even partial </a:t>
            </a:r>
            <a:r>
              <a:rPr lang="en-US" sz="1600" dirty="0"/>
              <a:t>WID in some </a:t>
            </a:r>
            <a:r>
              <a:rPr lang="en-US" sz="1600" dirty="0" smtClean="0"/>
              <a:t>form, some kind of color code of the WUF or a paging group)</a:t>
            </a:r>
            <a:endParaRPr lang="en-US" sz="1600" dirty="0"/>
          </a:p>
          <a:p>
            <a:pPr lvl="1" fontAlgn="ctr">
              <a:buFont typeface="Arial" charset="0"/>
              <a:buChar char="•"/>
            </a:pPr>
            <a:endParaRPr lang="en-US" sz="2000" dirty="0"/>
          </a:p>
          <a:p>
            <a:pPr fontAlgn="ctr">
              <a:buFont typeface="Arial" charset="0"/>
              <a:buChar char="•"/>
            </a:pPr>
            <a:r>
              <a:rPr lang="en-US" sz="2000" dirty="0"/>
              <a:t>Could the signature signal include this extra information in addition to the used MCS?</a:t>
            </a:r>
            <a:endParaRPr lang="en-US" sz="2000" dirty="0">
              <a:cs typeface="Times New Roman"/>
            </a:endParaRPr>
          </a:p>
          <a:p>
            <a:pPr lvl="1" fontAlgn="ctr">
              <a:buFont typeface="Arial" charset="0"/>
              <a:buChar char="•"/>
            </a:pPr>
            <a:r>
              <a:rPr lang="en-US" sz="1600" dirty="0"/>
              <a:t>This would mean that there could be e.g. 4 or 8 sync sequences instead of 2</a:t>
            </a:r>
            <a:endParaRPr lang="en-US" sz="2000" dirty="0"/>
          </a:p>
          <a:p>
            <a:pPr fontAlgn="ctr">
              <a:buFont typeface="Arial" charset="0"/>
              <a:buChar char="•"/>
            </a:pPr>
            <a:endParaRPr lang="en-US" sz="2000" dirty="0"/>
          </a:p>
          <a:p>
            <a:pPr fontAlgn="ctr">
              <a:buFont typeface="Arial" charset="0"/>
              <a:buChar char="•"/>
            </a:pPr>
            <a:r>
              <a:rPr lang="en-US" sz="2000" dirty="0"/>
              <a:t>This might make the sync sequence longer in time</a:t>
            </a:r>
          </a:p>
          <a:p>
            <a:pPr lvl="1" fontAlgn="ctr">
              <a:buFont typeface="Arial" charset="0"/>
              <a:buChar char="•"/>
            </a:pPr>
            <a:r>
              <a:rPr lang="en-US" sz="1600" dirty="0"/>
              <a:t>The length of the WUF could still be the same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p:cNvSpPr>
            <a:spLocks noGrp="1"/>
          </p:cNvSpPr>
          <p:nvPr>
            <p:ph type="ftr" idx="14"/>
          </p:nvPr>
        </p:nvSpPr>
        <p:spPr/>
        <p:txBody>
          <a:bodyPr/>
          <a:lstStyle/>
          <a:p>
            <a:r>
              <a:rPr lang="en-GB"/>
              <a:t>Enrico-Henrik Rantala et al, Nokia</a:t>
            </a:r>
          </a:p>
        </p:txBody>
      </p:sp>
      <p:sp>
        <p:nvSpPr>
          <p:cNvPr id="6" name="Date Placeholder 5"/>
          <p:cNvSpPr>
            <a:spLocks noGrp="1"/>
          </p:cNvSpPr>
          <p:nvPr>
            <p:ph type="dt" idx="15"/>
          </p:nvPr>
        </p:nvSpPr>
        <p:spPr/>
        <p:txBody>
          <a:bodyPr/>
          <a:lstStyle/>
          <a:p>
            <a:r>
              <a:rPr lang="fi-FI"/>
              <a:t>December 2017</a:t>
            </a:r>
            <a:endParaRPr lang="en-GB"/>
          </a:p>
        </p:txBody>
      </p:sp>
    </p:spTree>
    <p:extLst>
      <p:ext uri="{BB962C8B-B14F-4D97-AF65-F5344CB8AC3E}">
        <p14:creationId xmlns:p14="http://schemas.microsoft.com/office/powerpoint/2010/main" val="1218743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Summary</a:t>
            </a:r>
          </a:p>
        </p:txBody>
      </p:sp>
      <p:sp>
        <p:nvSpPr>
          <p:cNvPr id="3" name="Content Placeholder 2"/>
          <p:cNvSpPr>
            <a:spLocks noGrp="1"/>
          </p:cNvSpPr>
          <p:nvPr>
            <p:ph idx="1"/>
          </p:nvPr>
        </p:nvSpPr>
        <p:spPr/>
        <p:txBody>
          <a:bodyPr/>
          <a:lstStyle/>
          <a:p>
            <a:pPr>
              <a:buFont typeface="Arial" charset="0"/>
              <a:buChar char="•"/>
            </a:pPr>
            <a:r>
              <a:rPr lang="en-GB" dirty="0"/>
              <a:t>Increasing number of WUR frame types is a potential </a:t>
            </a:r>
            <a:r>
              <a:rPr lang="en-GB" dirty="0" smtClean="0"/>
              <a:t>power drain </a:t>
            </a:r>
            <a:r>
              <a:rPr lang="en-GB" dirty="0"/>
              <a:t>to simple and very low power </a:t>
            </a:r>
            <a:r>
              <a:rPr lang="en-GB" dirty="0" smtClean="0"/>
              <a:t>STAs </a:t>
            </a:r>
            <a:r>
              <a:rPr lang="en-GB" dirty="0"/>
              <a:t>that are interested in only a small fraction of the </a:t>
            </a:r>
            <a:r>
              <a:rPr lang="en-GB" dirty="0" smtClean="0"/>
              <a:t>frames</a:t>
            </a:r>
          </a:p>
          <a:p>
            <a:pPr>
              <a:buFont typeface="Arial" charset="0"/>
              <a:buChar char="•"/>
            </a:pPr>
            <a:endParaRPr lang="en-GB" dirty="0"/>
          </a:p>
          <a:p>
            <a:pPr>
              <a:buFont typeface="Arial" charset="0"/>
              <a:buChar char="•"/>
            </a:pPr>
            <a:r>
              <a:rPr lang="en-US" dirty="0" smtClean="0"/>
              <a:t>Filtering out most of the WUR frames already in frame detection phase would save power in such STAs</a:t>
            </a:r>
          </a:p>
          <a:p>
            <a:pPr>
              <a:buFont typeface="Arial" charset="0"/>
              <a:buChar char="•"/>
            </a:pPr>
            <a:endParaRPr lang="en-US" dirty="0"/>
          </a:p>
          <a:p>
            <a:pPr>
              <a:buFont typeface="Arial" charset="0"/>
              <a:buChar char="•"/>
            </a:pPr>
            <a:r>
              <a:rPr lang="en-US" dirty="0" smtClean="0"/>
              <a:t>Extending the sync</a:t>
            </a:r>
            <a:r>
              <a:rPr lang="en-US" dirty="0"/>
              <a:t> </a:t>
            </a:r>
            <a:r>
              <a:rPr lang="en-US" dirty="0" smtClean="0"/>
              <a:t>sequence </a:t>
            </a:r>
            <a:r>
              <a:rPr lang="en-US" dirty="0" smtClean="0"/>
              <a:t>is a</a:t>
            </a:r>
            <a:r>
              <a:rPr lang="en-US" dirty="0" smtClean="0"/>
              <a:t> </a:t>
            </a:r>
            <a:r>
              <a:rPr lang="en-US" dirty="0" smtClean="0"/>
              <a:t>way to do it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p:cNvSpPr>
            <a:spLocks noGrp="1"/>
          </p:cNvSpPr>
          <p:nvPr>
            <p:ph type="ftr" idx="14"/>
          </p:nvPr>
        </p:nvSpPr>
        <p:spPr/>
        <p:txBody>
          <a:bodyPr/>
          <a:lstStyle/>
          <a:p>
            <a:r>
              <a:rPr lang="en-GB"/>
              <a:t>Enrico-Henrik Rantala et al, Nokia</a:t>
            </a:r>
          </a:p>
        </p:txBody>
      </p:sp>
      <p:sp>
        <p:nvSpPr>
          <p:cNvPr id="6" name="Date Placeholder 5"/>
          <p:cNvSpPr>
            <a:spLocks noGrp="1"/>
          </p:cNvSpPr>
          <p:nvPr>
            <p:ph type="dt" idx="15"/>
          </p:nvPr>
        </p:nvSpPr>
        <p:spPr/>
        <p:txBody>
          <a:bodyPr/>
          <a:lstStyle/>
          <a:p>
            <a:r>
              <a:rPr lang="fi-FI"/>
              <a:t>December 2017</a:t>
            </a:r>
            <a:endParaRPr lang="en-GB"/>
          </a:p>
        </p:txBody>
      </p:sp>
    </p:spTree>
    <p:extLst>
      <p:ext uri="{BB962C8B-B14F-4D97-AF65-F5344CB8AC3E}">
        <p14:creationId xmlns:p14="http://schemas.microsoft.com/office/powerpoint/2010/main" val="2119881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References</a:t>
            </a:r>
          </a:p>
        </p:txBody>
      </p:sp>
      <p:sp>
        <p:nvSpPr>
          <p:cNvPr id="3" name="Content Placeholder 2"/>
          <p:cNvSpPr>
            <a:spLocks noGrp="1"/>
          </p:cNvSpPr>
          <p:nvPr>
            <p:ph idx="1"/>
          </p:nvPr>
        </p:nvSpPr>
        <p:spPr/>
        <p:txBody>
          <a:bodyPr/>
          <a:lstStyle/>
          <a:p>
            <a:r>
              <a:rPr lang="en-US"/>
              <a:t>[1] 11</a:t>
            </a:r>
            <a:r>
              <a:rPr lang="mr-IN"/>
              <a:t>-17-0575-0</a:t>
            </a:r>
            <a:r>
              <a:rPr lang="fi-FI"/>
              <a:t>6</a:t>
            </a:r>
            <a:r>
              <a:rPr lang="mr-IN"/>
              <a:t>-00ba-spec-framework</a:t>
            </a:r>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p:cNvSpPr>
            <a:spLocks noGrp="1"/>
          </p:cNvSpPr>
          <p:nvPr>
            <p:ph type="ftr" idx="14"/>
          </p:nvPr>
        </p:nvSpPr>
        <p:spPr/>
        <p:txBody>
          <a:bodyPr/>
          <a:lstStyle/>
          <a:p>
            <a:r>
              <a:rPr lang="en-GB"/>
              <a:t>Enrico-Henrik Rantala et al, Nokia</a:t>
            </a:r>
          </a:p>
        </p:txBody>
      </p:sp>
      <p:sp>
        <p:nvSpPr>
          <p:cNvPr id="6" name="Date Placeholder 5"/>
          <p:cNvSpPr>
            <a:spLocks noGrp="1"/>
          </p:cNvSpPr>
          <p:nvPr>
            <p:ph type="dt" idx="15"/>
          </p:nvPr>
        </p:nvSpPr>
        <p:spPr/>
        <p:txBody>
          <a:bodyPr/>
          <a:lstStyle/>
          <a:p>
            <a:r>
              <a:rPr lang="fi-FI"/>
              <a:t>December 2017</a:t>
            </a:r>
            <a:endParaRPr lang="en-GB"/>
          </a:p>
        </p:txBody>
      </p:sp>
    </p:spTree>
    <p:extLst>
      <p:ext uri="{BB962C8B-B14F-4D97-AF65-F5344CB8AC3E}">
        <p14:creationId xmlns:p14="http://schemas.microsoft.com/office/powerpoint/2010/main" val="22979891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TotalTime>
  <Words>522</Words>
  <Application>Microsoft Macintosh PowerPoint</Application>
  <PresentationFormat>On-screen Show (4:3)</PresentationFormat>
  <Paragraphs>74</Paragraphs>
  <Slides>7</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4" baseType="lpstr">
      <vt:lpstr>Arial</vt:lpstr>
      <vt:lpstr>Arial Unicode MS</vt:lpstr>
      <vt:lpstr>Mangal</vt:lpstr>
      <vt:lpstr>MS Gothic</vt:lpstr>
      <vt:lpstr>Times New Roman</vt:lpstr>
      <vt:lpstr>Office Theme</vt:lpstr>
      <vt:lpstr>Document</vt:lpstr>
      <vt:lpstr>Extending WUR sync sequence</vt:lpstr>
      <vt:lpstr>Abstract</vt:lpstr>
      <vt:lpstr>Motivation</vt:lpstr>
      <vt:lpstr>Current view on the WUR sync sequence</vt:lpstr>
      <vt:lpstr>Extending the signature sequences</vt:lpstr>
      <vt:lpstr>Summary</vt:lpstr>
      <vt:lpstr>References</vt:lpstr>
    </vt:vector>
  </TitlesOfParts>
  <Manager/>
  <Company/>
  <LinksUpToDate>false</LinksUpToDate>
  <SharedDoc>false</SharedDoc>
  <HyperlinkBase/>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Extending WUR sync sequence</dc:title>
  <dc:subject/>
  <dc:creator/>
  <cp:keywords/>
  <dc:description/>
  <cp:lastModifiedBy>Rantala, Enrico (Nokia - US/Sunnyvale)</cp:lastModifiedBy>
  <cp:revision>10</cp:revision>
  <dcterms:modified xsi:type="dcterms:W3CDTF">2017-12-08T18:35:56Z</dcterms:modified>
  <cp:category/>
</cp:coreProperties>
</file>