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88" r:id="rId22"/>
    <p:sldId id="278" r:id="rId23"/>
    <p:sldId id="279" r:id="rId24"/>
    <p:sldId id="289" r:id="rId25"/>
    <p:sldId id="281" r:id="rId26"/>
    <p:sldId id="283" r:id="rId27"/>
    <p:sldId id="284" r:id="rId28"/>
    <p:sldId id="285" r:id="rId29"/>
    <p:sldId id="287" r:id="rId30"/>
    <p:sldId id="286" r:id="rId31"/>
    <p:sldId id="290"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802.11-17/1851r1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9629379"/>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a:t>
            </a:r>
            <a:r>
              <a:rPr lang="en-US" dirty="0" smtClean="0"/>
              <a:t>Monday AM2</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04"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a:t>
            </a:r>
            <a:r>
              <a:rPr lang="en-US" dirty="0" smtClean="0"/>
              <a:t>: Salon C</a:t>
            </a:r>
            <a:endParaRPr lang="en-US" dirty="0" smtClean="0"/>
          </a:p>
          <a:p>
            <a:r>
              <a:rPr lang="en-US" dirty="0" smtClean="0"/>
              <a:t>Ad Hoc Group #2</a:t>
            </a:r>
            <a:r>
              <a:rPr lang="en-US" dirty="0" smtClean="0"/>
              <a:t>: Salon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a:t>
            </a:r>
            <a:endParaRPr lang="en-US" dirty="0"/>
          </a:p>
          <a:p>
            <a:r>
              <a:rPr lang="en-US" dirty="0"/>
              <a:t>Ad Hoc Group #2</a:t>
            </a:r>
            <a:r>
              <a:rPr lang="en-US" dirty="0" smtClean="0"/>
              <a:t>: Salon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a:t>
            </a:r>
            <a:endParaRPr lang="en-US" dirty="0"/>
          </a:p>
          <a:p>
            <a:r>
              <a:rPr lang="en-US" dirty="0"/>
              <a:t>Ad Hoc Group #2</a:t>
            </a:r>
            <a:r>
              <a:rPr lang="en-US" dirty="0" smtClean="0"/>
              <a:t>: Salon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a:t>
            </a:r>
            <a:endParaRPr lang="en-US" dirty="0"/>
          </a:p>
          <a:p>
            <a:r>
              <a:rPr lang="en-US" dirty="0"/>
              <a:t>Ad Hoc Group #2</a:t>
            </a:r>
            <a:r>
              <a:rPr lang="en-US" dirty="0" smtClean="0"/>
              <a:t>: Salon 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C</a:t>
            </a:r>
            <a:endParaRPr lang="en-US" dirty="0"/>
          </a:p>
          <a:p>
            <a:r>
              <a:rPr lang="en-US" dirty="0"/>
              <a:t>Ad Hoc Group #2</a:t>
            </a:r>
            <a:r>
              <a:rPr lang="en-US" dirty="0" smtClean="0"/>
              <a:t>: Salon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January 18,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 22</a:t>
            </a:r>
            <a:r>
              <a:rPr lang="en-US" dirty="0" smtClean="0">
                <a:sym typeface="Wingdings" panose="05000000000000000000" pitchFamily="2" charset="2"/>
              </a:rPr>
              <a:t>:00</a:t>
            </a: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98871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1156</TotalTime>
  <Words>1679</Words>
  <Application>Microsoft Office PowerPoint</Application>
  <PresentationFormat>On-screen Show (4:3)</PresentationFormat>
  <Paragraphs>340</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Microsoft Excel 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Summary from November 2017</vt:lpstr>
      <vt:lpstr>Approval of  TG Minutes (November 2017 Meeting and Telecon Minutes) </vt:lpstr>
      <vt:lpstr>Timeline</vt:lpstr>
      <vt:lpstr>Editor Report </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10:30 – 12:30</vt:lpstr>
      <vt:lpstr>Agenda for Thursday January 18, 16:00 – 18:00</vt:lpstr>
      <vt:lpstr>Ad Hoc Meeting</vt:lpstr>
      <vt:lpstr>Telecons</vt:lpstr>
      <vt:lpstr>Motions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64</cp:revision>
  <cp:lastPrinted>1601-01-01T00:00:00Z</cp:lastPrinted>
  <dcterms:created xsi:type="dcterms:W3CDTF">2017-01-26T15:28:16Z</dcterms:created>
  <dcterms:modified xsi:type="dcterms:W3CDTF">2018-01-15T18:26:17Z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