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6" r:id="rId21"/>
    <p:sldId id="275" r:id="rId22"/>
    <p:sldId id="288" r:id="rId23"/>
    <p:sldId id="278" r:id="rId24"/>
    <p:sldId id="279" r:id="rId25"/>
    <p:sldId id="289" r:id="rId26"/>
    <p:sldId id="281" r:id="rId27"/>
    <p:sldId id="283" r:id="rId28"/>
    <p:sldId id="284" r:id="rId29"/>
    <p:sldId id="285" r:id="rId30"/>
    <p:sldId id="287" r:id="rId31"/>
    <p:sldId id="286"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802.11-17/1851r0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25"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March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200" dirty="0"/>
              <a:t>Monday </a:t>
            </a:r>
            <a:r>
              <a:rPr lang="en-US" altLang="en-US" sz="1200" dirty="0" smtClean="0"/>
              <a:t>January 15, 13:30 </a:t>
            </a:r>
            <a:r>
              <a:rPr lang="en-US" altLang="en-US" sz="1200" dirty="0"/>
              <a:t>– </a:t>
            </a:r>
            <a:r>
              <a:rPr lang="en-US" altLang="en-US" sz="1200" dirty="0" smtClean="0"/>
              <a:t>15:30</a:t>
            </a:r>
            <a:endParaRPr lang="en-US" altLang="en-US" sz="1200" dirty="0">
              <a:sym typeface="Wingdings" panose="05000000000000000000" pitchFamily="2" charset="2"/>
            </a:endParaRPr>
          </a:p>
          <a:p>
            <a:pPr lvl="1">
              <a:lnSpc>
                <a:spcPct val="80000"/>
              </a:lnSpc>
            </a:pPr>
            <a:r>
              <a:rPr lang="en-US" altLang="en-US" sz="1200" dirty="0"/>
              <a:t>Call </a:t>
            </a:r>
            <a:r>
              <a:rPr lang="en-US" altLang="en-US" sz="1200" dirty="0" smtClean="0"/>
              <a:t>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a:t>
            </a:r>
            <a:r>
              <a:rPr lang="en-US" altLang="en-US" sz="1400" dirty="0"/>
              <a:t>January </a:t>
            </a:r>
            <a:r>
              <a:rPr lang="en-US" altLang="en-US" sz="1400" dirty="0" smtClean="0"/>
              <a:t>15,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a:t>
            </a:r>
            <a:endParaRPr lang="en-US" altLang="en-US" sz="1400" dirty="0" smtClean="0"/>
          </a:p>
          <a:p>
            <a:pPr>
              <a:lnSpc>
                <a:spcPct val="80000"/>
              </a:lnSpc>
            </a:pPr>
            <a:r>
              <a:rPr lang="en-US" altLang="en-US" sz="1400" dirty="0" smtClean="0"/>
              <a:t>Tuesday January 16, 10:30 </a:t>
            </a:r>
            <a:r>
              <a:rPr lang="en-US" altLang="en-US" sz="1400" dirty="0"/>
              <a:t>– </a:t>
            </a:r>
            <a:r>
              <a:rPr lang="en-US" altLang="en-US" sz="1400" dirty="0" smtClean="0"/>
              <a:t>12:30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January 16, </a:t>
            </a:r>
            <a:r>
              <a:rPr lang="en-US" altLang="en-US" sz="1400" dirty="0"/>
              <a:t>16:00 – 18:00</a:t>
            </a:r>
          </a:p>
          <a:p>
            <a:pPr lvl="1">
              <a:lnSpc>
                <a:spcPct val="80000"/>
              </a:lnSpc>
            </a:pPr>
            <a:r>
              <a:rPr lang="en-US" altLang="en-US" sz="1400" dirty="0" smtClean="0"/>
              <a:t>Ad hoc group meetings</a:t>
            </a:r>
          </a:p>
          <a:p>
            <a:pPr>
              <a:lnSpc>
                <a:spcPct val="80000"/>
              </a:lnSpc>
            </a:pPr>
            <a:r>
              <a:rPr lang="en-CA" altLang="en-US" sz="1400" dirty="0"/>
              <a:t>Tuesday</a:t>
            </a:r>
            <a:r>
              <a:rPr lang="en-US" altLang="en-US" sz="1400" dirty="0"/>
              <a:t> January 16,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January 17,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January 17,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January 18,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January 18,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9629379"/>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January 15,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November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Stacey</a:t>
            </a:r>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December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November 2017</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2017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Irvine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14-19, 2019</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December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January 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January 15,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#1:</a:t>
            </a:r>
          </a:p>
          <a:p>
            <a:r>
              <a:rPr lang="en-US" dirty="0" smtClean="0"/>
              <a:t>Ad Hoc Group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January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January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January 16,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January 17,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January 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January 18,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January 18,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1003</TotalTime>
  <Words>1815</Words>
  <Application>Microsoft Office PowerPoint</Application>
  <PresentationFormat>On-screen Show (4:3)</PresentationFormat>
  <Paragraphs>346</Paragraphs>
  <Slides>31</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3" baseType="lpstr">
      <vt:lpstr>Arial Unicode MS</vt:lpstr>
      <vt:lpstr>MS Gothic</vt:lpstr>
      <vt:lpstr>ＭＳ Ｐゴシック</vt:lpstr>
      <vt:lpstr>ＭＳ Ｐゴシック</vt:lpstr>
      <vt:lpstr>Arial</vt:lpstr>
      <vt:lpstr>Arial Black</vt:lpstr>
      <vt:lpstr>Monotype Sorts</vt:lpstr>
      <vt:lpstr>Symbol</vt:lpstr>
      <vt:lpstr>Times New Roman</vt:lpstr>
      <vt:lpstr>Wingdings</vt:lpstr>
      <vt:lpstr>Office Theme</vt:lpstr>
      <vt:lpstr>Document</vt:lpstr>
      <vt:lpstr>TGax January 2018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January 15, 13:30 – 15:30 </vt:lpstr>
      <vt:lpstr>Submissions</vt:lpstr>
      <vt:lpstr>Summary from November 2017</vt:lpstr>
      <vt:lpstr>Approval of  TG Minutes (November 2017 Meeting and Telecon Minutes) </vt:lpstr>
      <vt:lpstr>Timeline</vt:lpstr>
      <vt:lpstr>Editor Report </vt:lpstr>
      <vt:lpstr>Agenda for Monday January 15, 19:30 – 21:30 </vt:lpstr>
      <vt:lpstr>Agenda for Tuesday January 16, 10:30 – 12:30 </vt:lpstr>
      <vt:lpstr>Agenda for Tuesday January 16, 16:00 – 18:00 </vt:lpstr>
      <vt:lpstr>Agenda for Tuesday January 16, 19:30 – 21:30 </vt:lpstr>
      <vt:lpstr>Agenda for Wednesday January 17, 08:00 – 10:00 </vt:lpstr>
      <vt:lpstr>Agenda for Wednesday January 17, 16:00 – 18:00 </vt:lpstr>
      <vt:lpstr>Agenda for Thursday January 18, 10:30 – 12:30</vt:lpstr>
      <vt:lpstr>Agenda for Thursday January 18,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53</cp:revision>
  <cp:lastPrinted>1601-01-01T00:00:00Z</cp:lastPrinted>
  <dcterms:created xsi:type="dcterms:W3CDTF">2017-01-26T15:28:16Z</dcterms:created>
  <dcterms:modified xsi:type="dcterms:W3CDTF">2017-12-07T23:45:25Z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