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354" r:id="rId46"/>
    <p:sldId id="296" r:id="rId47"/>
    <p:sldId id="374" r:id="rId48"/>
    <p:sldId id="375" r:id="rId49"/>
    <p:sldId id="376" r:id="rId50"/>
    <p:sldId id="377" r:id="rId51"/>
    <p:sldId id="378" r:id="rId52"/>
    <p:sldId id="380" r:id="rId53"/>
    <p:sldId id="386" r:id="rId54"/>
    <p:sldId id="381" r:id="rId55"/>
    <p:sldId id="382" r:id="rId56"/>
    <p:sldId id="383" r:id="rId57"/>
    <p:sldId id="384" r:id="rId58"/>
    <p:sldId id="385" r:id="rId59"/>
    <p:sldId id="298" r:id="rId60"/>
    <p:sldId id="339" r:id="rId61"/>
    <p:sldId id="299" r:id="rId62"/>
    <p:sldId id="300" r:id="rId63"/>
    <p:sldId id="301" r:id="rId64"/>
    <p:sldId id="347" r:id="rId65"/>
    <p:sldId id="348" r:id="rId66"/>
    <p:sldId id="258" r:id="rId67"/>
    <p:sldId id="259" r:id="rId68"/>
    <p:sldId id="260" r:id="rId69"/>
    <p:sldId id="261" r:id="rId70"/>
    <p:sldId id="262" r:id="rId71"/>
    <p:sldId id="263" r:id="rId72"/>
    <p:sldId id="264"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354"/>
            <p14:sldId id="296"/>
          </p14:sldIdLst>
        </p14:section>
        <p14:section name="Slot #5" id="{8B34D8DF-3E3D-4544-82CB-190C9E4BFC39}">
          <p14:sldIdLst>
            <p14:sldId id="374"/>
            <p14:sldId id="375"/>
            <p14:sldId id="376"/>
            <p14:sldId id="377"/>
            <p14:sldId id="378"/>
            <p14:sldId id="380"/>
            <p14:sldId id="386"/>
            <p14:sldId id="381"/>
            <p14:sldId id="382"/>
            <p14:sldId id="383"/>
            <p14:sldId id="384"/>
            <p14:sldId id="385"/>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p:cViewPr>
        <p:scale>
          <a:sx n="125" d="100"/>
          <a:sy n="125" d="100"/>
        </p:scale>
        <p:origin x="360" y="-6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802.11-17/1843r07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2018-01-18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9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252047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528205021"/>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err="1" smtClean="0">
                          <a:solidFill>
                            <a:schemeClr val="dk1"/>
                          </a:solidFill>
                          <a:latin typeface="+mn-lt"/>
                          <a:ea typeface="+mn-ea"/>
                          <a:cs typeface="+mn-cs"/>
                        </a:rPr>
                        <a:t>Chitto</a:t>
                      </a:r>
                      <a:r>
                        <a:rPr lang="en-US" sz="1600" strike="noStrike" kern="1200" smtClean="0">
                          <a:solidFill>
                            <a:schemeClr val="dk1"/>
                          </a:solidFill>
                          <a:latin typeface="+mn-lt"/>
                          <a:ea typeface="+mn-ea"/>
                          <a:cs typeface="+mn-cs"/>
                        </a:rPr>
                        <a:t> Ghosh Yongho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Dec. 20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38577490"/>
              </p:ext>
            </p:extLst>
          </p:nvPr>
        </p:nvGraphicFramePr>
        <p:xfrm>
          <a:off x="251520" y="1484784"/>
          <a:ext cx="8490778" cy="4871456"/>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11-18-222</a:t>
                      </a:r>
                      <a:endParaRPr lang="en-US" sz="1600" dirty="0"/>
                    </a:p>
                  </a:txBody>
                  <a:tcPr marT="45712" marB="45712"/>
                </a:tc>
                <a:tc>
                  <a:txBody>
                    <a:bodyPr/>
                    <a:lstStyle/>
                    <a:p>
                      <a:r>
                        <a:rPr lang="en-US" sz="1600" dirty="0" smtClean="0"/>
                        <a:t>SK Yong</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15min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12 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trike="noStrike" dirty="0" smtClean="0"/>
                        <a:t>15 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11-17-1884</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FAP SFD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10min</a:t>
                      </a:r>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Moved to next slot</a:t>
                      </a:r>
                    </a:p>
                  </a:txBody>
                  <a:tcPr marT="45712" marB="45712"/>
                </a:tc>
              </a:tr>
              <a:tr h="3657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Moved</a:t>
                      </a:r>
                      <a:r>
                        <a:rPr lang="en-US" sz="1600" baseline="0" dirty="0" smtClean="0"/>
                        <a:t> to next slot</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77152630"/>
              </p:ext>
            </p:extLst>
          </p:nvPr>
        </p:nvGraphicFramePr>
        <p:xfrm>
          <a:off x="251519" y="1556792"/>
          <a:ext cx="8640960" cy="372846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sz="1600" dirty="0" smtClean="0"/>
                        <a:t>As needed</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2895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80459313"/>
              </p:ext>
            </p:extLst>
          </p:nvPr>
        </p:nvGraphicFramePr>
        <p:xfrm>
          <a:off x="323528" y="1556792"/>
          <a:ext cx="8640961" cy="354058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err="1" smtClean="0">
                          <a:solidFill>
                            <a:schemeClr val="dk1"/>
                          </a:solidFill>
                          <a:latin typeface="+mn-lt"/>
                          <a:ea typeface="+mn-ea"/>
                          <a:cs typeface="+mn-cs"/>
                        </a:rPr>
                        <a:t>Chitto</a:t>
                      </a:r>
                      <a:r>
                        <a:rPr lang="en-US" sz="1600" strike="noStrike" kern="1200" smtClean="0">
                          <a:solidFill>
                            <a:schemeClr val="dk1"/>
                          </a:solidFill>
                          <a:latin typeface="+mn-lt"/>
                          <a:ea typeface="+mn-ea"/>
                          <a:cs typeface="+mn-cs"/>
                        </a:rPr>
                        <a:t> </a:t>
                      </a:r>
                      <a:r>
                        <a:rPr lang="en-US" sz="1600" strike="noStrike" kern="1200" smtClean="0">
                          <a:solidFill>
                            <a:schemeClr val="dk1"/>
                          </a:solidFill>
                          <a:latin typeface="+mn-lt"/>
                          <a:ea typeface="+mn-ea"/>
                          <a:cs typeface="+mn-cs"/>
                        </a:rPr>
                        <a:t>Ghosh Yongho Seok </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mtClean="0"/>
                        <a:t>35 min</a:t>
                      </a:r>
                      <a:endParaRPr lang="en-US"/>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mtClean="0"/>
                        <a:t>20 min for completion. </a:t>
                      </a:r>
                      <a:endParaRPr lang="en-US" sz="1600"/>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30</a:t>
                      </a:r>
                      <a:r>
                        <a:rPr lang="en-US" sz="1600" baseline="0" smtClean="0"/>
                        <a:t> min </a:t>
                      </a:r>
                      <a:r>
                        <a:rPr lang="en-US" sz="1600" kern="1200" smtClean="0">
                          <a:solidFill>
                            <a:schemeClr val="dk1"/>
                          </a:solidFill>
                          <a:latin typeface="+mn-lt"/>
                          <a:ea typeface="+mn-ea"/>
                          <a:cs typeface="+mn-cs"/>
                        </a:rPr>
                        <a:t>moved to slot #5</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30min moved to slot #5</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#5</a:t>
            </a:r>
            <a:endParaRPr lang="en-US" altLang="en-US" sz="2000" dirty="0"/>
          </a:p>
          <a:p>
            <a:endParaRPr lang="en-US" sz="3600" dirty="0"/>
          </a:p>
        </p:txBody>
      </p:sp>
    </p:spTree>
    <p:extLst>
      <p:ext uri="{BB962C8B-B14F-4D97-AF65-F5344CB8AC3E}">
        <p14:creationId xmlns:p14="http://schemas.microsoft.com/office/powerpoint/2010/main" val="2679289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68354157"/>
              </p:ext>
            </p:extLst>
          </p:nvPr>
        </p:nvGraphicFramePr>
        <p:xfrm>
          <a:off x="323528" y="1556792"/>
          <a:ext cx="8640961" cy="162039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30</a:t>
                      </a:r>
                      <a:r>
                        <a:rPr lang="en-US" sz="1600" baseline="0" smtClean="0"/>
                        <a:t> </a:t>
                      </a:r>
                      <a:r>
                        <a:rPr lang="en-US" sz="1600" baseline="0" smtClean="0"/>
                        <a:t>min </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smtClean="0"/>
                        <a:t>Eitan</a:t>
                      </a:r>
                      <a:r>
                        <a:rPr lang="en-US" sz="1600" baseline="0" smtClean="0"/>
                        <a:t> Alecsander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smtClean="0">
                <a:solidFill>
                  <a:schemeClr val="tx1"/>
                </a:solidFill>
              </a:rPr>
              <a:t>associated </a:t>
            </a:r>
            <a:endParaRPr lang="en-US" sz="600" dirty="0" smtClean="0">
              <a:solidFill>
                <a:schemeClr val="tx1"/>
              </a:solidFill>
            </a:endParaRP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Achievments Of Jan.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mtClean="0"/>
              <a:t>Reviewed 3 submissions converting from SFD to amendment text – Rev0.1 expected coming from the Jan. meeting.</a:t>
            </a:r>
          </a:p>
          <a:p>
            <a:pPr>
              <a:buFont typeface="Arial" panose="020B0604020202020204" pitchFamily="34" charset="0"/>
              <a:buChar char="•"/>
            </a:pPr>
            <a:r>
              <a:rPr lang="en-US" smtClean="0"/>
              <a:t>SFD continues to mature, TG approved 61 new spec framework requirements.</a:t>
            </a:r>
          </a:p>
          <a:p>
            <a:pPr>
              <a:buFont typeface="Arial" panose="020B0604020202020204" pitchFamily="34" charset="0"/>
              <a:buChar char="•"/>
            </a:pPr>
            <a:r>
              <a:rPr lang="en-US" smtClean="0"/>
              <a:t>Group met for 5 meeting slots reviewing a total of 17 submissions.</a:t>
            </a:r>
          </a:p>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smtClean="0"/>
              <a:t>Complete SFD to amendment text conversion.</a:t>
            </a:r>
          </a:p>
          <a:p>
            <a:pPr>
              <a:buFont typeface="Arial" panose="020B0604020202020204" pitchFamily="34" charset="0"/>
              <a:buChar char="•"/>
            </a:pPr>
            <a:r>
              <a:rPr lang="en-US" smtClean="0"/>
              <a:t>Approve D0.1 of the Amendment Text working document. </a:t>
            </a:r>
            <a:endParaRPr lang="en-US" dirty="0" smtClean="0"/>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smtClean="0"/>
              <a:t>Moved</a:t>
            </a:r>
            <a:r>
              <a:rPr lang="en-US" smtClean="0"/>
              <a:t>: Roy Want</a:t>
            </a:r>
            <a:endParaRPr lang="en-US" dirty="0" smtClean="0"/>
          </a:p>
          <a:p>
            <a:r>
              <a:rPr lang="en-US" smtClean="0"/>
              <a:t>2</a:t>
            </a:r>
            <a:r>
              <a:rPr lang="en-US" baseline="30000" smtClean="0"/>
              <a:t>nd</a:t>
            </a:r>
            <a:r>
              <a:rPr lang="en-US" smtClean="0"/>
              <a:t>: Erik Lindskog</a:t>
            </a:r>
            <a:endParaRPr lang="en-US" dirty="0" smtClean="0"/>
          </a:p>
          <a:p>
            <a:endParaRPr lang="en-US" dirty="0"/>
          </a:p>
          <a:p>
            <a:r>
              <a:rPr lang="en-US" dirty="0" smtClean="0"/>
              <a:t>Y: </a:t>
            </a:r>
            <a:r>
              <a:rPr lang="en-US" smtClean="0"/>
              <a:t>	</a:t>
            </a:r>
            <a:r>
              <a:rPr lang="en-US" smtClean="0"/>
              <a:t>10</a:t>
            </a:r>
            <a:r>
              <a:rPr lang="en-US" dirty="0" smtClean="0"/>
              <a:t>		N</a:t>
            </a:r>
            <a:r>
              <a:rPr lang="en-US" smtClean="0"/>
              <a:t>: </a:t>
            </a:r>
            <a:r>
              <a:rPr lang="en-US" smtClean="0"/>
              <a:t>0</a:t>
            </a:r>
            <a:r>
              <a:rPr lang="en-US" dirty="0" smtClean="0"/>
              <a:t>		A</a:t>
            </a:r>
            <a:r>
              <a:rPr lang="en-US" smtClean="0"/>
              <a:t>: </a:t>
            </a:r>
            <a:r>
              <a:rPr lang="en-US" smtClean="0"/>
              <a:t>0</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a:t>Feb</a:t>
            </a:r>
            <a:r>
              <a:rPr lang="en-US" altLang="en-US"/>
              <a:t>. </a:t>
            </a:r>
            <a:r>
              <a:rPr lang="en-US" altLang="en-US" smtClean="0"/>
              <a:t>21</a:t>
            </a:r>
            <a:r>
              <a:rPr lang="en-US" altLang="en-US" baseline="30000" smtClean="0"/>
              <a:t>th</a:t>
            </a:r>
            <a:r>
              <a:rPr lang="en-US" altLang="en-US" smtClean="0"/>
              <a:t> </a:t>
            </a:r>
            <a:r>
              <a:rPr lang="en-US" altLang="en-US"/>
              <a:t>(Wed.) 11:00AM ET for 1hr. </a:t>
            </a:r>
          </a:p>
          <a:p>
            <a:pPr algn="just">
              <a:spcBef>
                <a:spcPct val="20000"/>
              </a:spcBef>
              <a:buFontTx/>
              <a:buChar char="•"/>
            </a:pPr>
            <a:r>
              <a:rPr lang="en-US" altLang="en-US" smtClean="0"/>
              <a:t>Feb. </a:t>
            </a:r>
            <a:r>
              <a:rPr lang="en-US" altLang="en-US" smtClean="0"/>
              <a:t>28</a:t>
            </a:r>
            <a:r>
              <a:rPr lang="en-US" altLang="en-US" baseline="30000" smtClean="0"/>
              <a:t>th</a:t>
            </a:r>
            <a:r>
              <a:rPr lang="en-US" altLang="en-US" smtClean="0"/>
              <a:t> </a:t>
            </a:r>
            <a:r>
              <a:rPr lang="en-US" altLang="en-US" dirty="0" smtClean="0"/>
              <a:t>(Wed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40539</TotalTime>
  <Words>3858</Words>
  <Application>Microsoft Office PowerPoint</Application>
  <PresentationFormat>On-screen Show (4:3)</PresentationFormat>
  <Paragraphs>959</Paragraphs>
  <Slides>72</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3" baseType="lpstr">
      <vt:lpstr>Arial Unicode MS</vt:lpstr>
      <vt:lpstr>MS Gothic</vt:lpstr>
      <vt:lpstr>ＭＳ Ｐゴシック</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 – Update</vt:lpstr>
      <vt:lpstr>Achievments Of Jan. Meeting</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467</cp:revision>
  <cp:lastPrinted>1601-01-01T00:00:00Z</cp:lastPrinted>
  <dcterms:created xsi:type="dcterms:W3CDTF">2017-01-29T08:57:00Z</dcterms:created>
  <dcterms:modified xsi:type="dcterms:W3CDTF">2018-01-19T01:08:48Z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2018-01-19 01:08:48Z</vt:lpwstr>
  </property>
  <property fmtid="{D5CDD505-2E9C-101B-9397-08002B2CF9AE}" pid="5" name="CTPClassification">
    <vt:lpwstr>CTP_IC</vt:lpwstr>
  </property>
</Properties>
</file>