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354" r:id="rId46"/>
    <p:sldId id="296"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298" r:id="rId60"/>
    <p:sldId id="339" r:id="rId61"/>
    <p:sldId id="299" r:id="rId62"/>
    <p:sldId id="300" r:id="rId63"/>
    <p:sldId id="301" r:id="rId64"/>
    <p:sldId id="347" r:id="rId65"/>
    <p:sldId id="348" r:id="rId66"/>
    <p:sldId id="258" r:id="rId67"/>
    <p:sldId id="259" r:id="rId68"/>
    <p:sldId id="260" r:id="rId69"/>
    <p:sldId id="261" r:id="rId70"/>
    <p:sldId id="262" r:id="rId71"/>
    <p:sldId id="263" r:id="rId72"/>
    <p:sldId id="264"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354"/>
            <p14:sldId id="296"/>
          </p14:sldIdLst>
        </p14:section>
        <p14:section name="Slot #5" id="{8B34D8DF-3E3D-4544-82CB-190C9E4BFC39}">
          <p14:sldIdLst>
            <p14:sldId id="374"/>
            <p14:sldId id="375"/>
            <p14:sldId id="376"/>
            <p14:sldId id="377"/>
            <p14:sldId id="378"/>
            <p14:sldId id="379"/>
            <p14:sldId id="380"/>
            <p14:sldId id="381"/>
            <p14:sldId id="382"/>
            <p14:sldId id="383"/>
            <p14:sldId id="384"/>
            <p14:sldId id="385"/>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85" autoAdjust="0"/>
    <p:restoredTop sz="94660"/>
  </p:normalViewPr>
  <p:slideViewPr>
    <p:cSldViewPr>
      <p:cViewPr varScale="1">
        <p:scale>
          <a:sx n="97" d="100"/>
          <a:sy n="97" d="100"/>
        </p:scale>
        <p:origin x="73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802.11-17/1843r04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8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252047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397939798"/>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Dec. 20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38577490"/>
              </p:ext>
            </p:extLst>
          </p:nvPr>
        </p:nvGraphicFramePr>
        <p:xfrm>
          <a:off x="251520" y="1484784"/>
          <a:ext cx="8490778" cy="4871456"/>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11-18-222</a:t>
                      </a:r>
                      <a:endParaRPr lang="en-US" sz="1600" dirty="0"/>
                    </a:p>
                  </a:txBody>
                  <a:tcPr marT="45712" marB="45712"/>
                </a:tc>
                <a:tc>
                  <a:txBody>
                    <a:bodyPr/>
                    <a:lstStyle/>
                    <a:p>
                      <a:r>
                        <a:rPr lang="en-US" sz="1600" dirty="0" smtClean="0"/>
                        <a:t>SK Yong</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15min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12 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trike="noStrike" dirty="0" smtClean="0"/>
                        <a:t>15 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11-17-1884</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FAP SFD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10min</a:t>
                      </a:r>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Moved to next slot</a:t>
                      </a:r>
                    </a:p>
                  </a:txBody>
                  <a:tcPr marT="45712" marB="45712"/>
                </a:tc>
              </a:tr>
              <a:tr h="3657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Moved</a:t>
                      </a:r>
                      <a:r>
                        <a:rPr lang="en-US" sz="1600" baseline="0" dirty="0" smtClean="0"/>
                        <a:t> to next slot</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77152630"/>
              </p:ext>
            </p:extLst>
          </p:nvPr>
        </p:nvGraphicFramePr>
        <p:xfrm>
          <a:off x="251519" y="1556792"/>
          <a:ext cx="8640960" cy="372846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sz="1600" dirty="0" smtClean="0"/>
                        <a:t>As needed</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2895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8746259"/>
              </p:ext>
            </p:extLst>
          </p:nvPr>
        </p:nvGraphicFramePr>
        <p:xfrm>
          <a:off x="323528" y="1556792"/>
          <a:ext cx="8640961" cy="335770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mtClean="0"/>
                        <a:t>35 min</a:t>
                      </a:r>
                      <a:endParaRPr lang="en-US"/>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mtClean="0"/>
                        <a:t>20 min </a:t>
                      </a:r>
                      <a:endParaRPr lang="en-US" sz="1600"/>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#5</a:t>
            </a:r>
            <a:endParaRPr lang="en-US" altLang="en-US" sz="2000" dirty="0"/>
          </a:p>
          <a:p>
            <a:endParaRPr lang="en-US" sz="3600" dirty="0"/>
          </a:p>
        </p:txBody>
      </p:sp>
    </p:spTree>
    <p:extLst>
      <p:ext uri="{BB962C8B-B14F-4D97-AF65-F5344CB8AC3E}">
        <p14:creationId xmlns:p14="http://schemas.microsoft.com/office/powerpoint/2010/main" val="2679289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3934931"/>
              </p:ext>
            </p:extLst>
          </p:nvPr>
        </p:nvGraphicFramePr>
        <p:xfrm>
          <a:off x="323528" y="1556792"/>
          <a:ext cx="8640961" cy="378439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mtClean="0"/>
                        <a:t>20 min </a:t>
                      </a:r>
                      <a:endParaRPr lang="en-US" sz="1600"/>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274315">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719992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40029</TotalTime>
  <Words>3957</Words>
  <Application>Microsoft Office PowerPoint</Application>
  <PresentationFormat>On-screen Show (4:3)</PresentationFormat>
  <Paragraphs>1044</Paragraphs>
  <Slides>72</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3" baseType="lpstr">
      <vt:lpstr>Arial Unicode MS</vt:lpstr>
      <vt:lpstr>MS Gothic</vt:lpstr>
      <vt:lpstr>ＭＳ Ｐゴシック</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4 discussion items</vt:lpstr>
      <vt:lpstr>Submission order – Slot #5</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460</cp:revision>
  <cp:lastPrinted>1601-01-01T00:00:00Z</cp:lastPrinted>
  <dcterms:created xsi:type="dcterms:W3CDTF">2017-01-29T08:57:00Z</dcterms:created>
  <dcterms:modified xsi:type="dcterms:W3CDTF">2018-01-18T16:39:23Z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2018-01-18 16:39:23Z</vt:lpwstr>
  </property>
  <property fmtid="{D5CDD505-2E9C-101B-9397-08002B2CF9AE}" pid="5" name="CTPClassification">
    <vt:lpwstr>CTP_IC</vt:lpwstr>
  </property>
</Properties>
</file>