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267" r:id="rId6"/>
    <p:sldId id="268" r:id="rId7"/>
    <p:sldId id="280" r:id="rId8"/>
    <p:sldId id="275" r:id="rId9"/>
    <p:sldId id="282" r:id="rId10"/>
    <p:sldId id="288" r:id="rId11"/>
    <p:sldId id="287" r:id="rId12"/>
    <p:sldId id="284" r:id="rId13"/>
    <p:sldId id="285" r:id="rId14"/>
    <p:sldId id="286" r:id="rId15"/>
    <p:sldId id="274"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20-00-AANI-imt-2020-usage-scenarios-test-environments-and-evaluation-configuration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5" Type="http://schemas.openxmlformats.org/officeDocument/2006/relationships/hyperlink" Target="https://mentor.ieee.org/802.11/dcn/17/11-17-1812-00-AANI-imt-2020-s-rit-description-template-characteristic-template.docx" TargetMode="External"/><Relationship Id="rId4" Type="http://schemas.openxmlformats.org/officeDocument/2006/relationships/hyperlink" Target="https://mentor.ieee.org/802.11/dcn/17/11-17-1814-00-AANI-preparation-for-imt-2020-5g-candidate-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ieee802.org/11/email/stds-802-11-aani/msg00069.html" TargetMode="External"/><Relationship Id="rId3" Type="http://schemas.openxmlformats.org/officeDocument/2006/relationships/hyperlink" Target="https://mentor.ieee.org/802.11/dcn/17/11-17-1814-00-AANI-preparation-for-imt-2020-5g-candidate-submission.pptx" TargetMode="External"/><Relationship Id="rId7" Type="http://schemas.openxmlformats.org/officeDocument/2006/relationships/hyperlink" Target="http://www.ieee802.org/11/email/stds-802-11-aani/msg00067.html" TargetMode="External"/><Relationship Id="rId2" Type="http://schemas.openxmlformats.org/officeDocument/2006/relationships/hyperlink" Target="https://mentor.ieee.org/802.11/dcn/17/11-17-1820-00-AANI-imt-2020-usage-scenarios-test-environments-and-evaluation-configu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5" Type="http://schemas.openxmlformats.org/officeDocument/2006/relationships/hyperlink" Target="https://mentor.ieee.org/802.11/dcn/17/11-17-1812-00-AANI-imt-2020-s-rit-description-template-characteristic-template.docx" TargetMode="External"/><Relationship Id="rId4" Type="http://schemas.openxmlformats.org/officeDocument/2006/relationships/hyperlink" Target="https://mentor.ieee.org/802.11/dcn/17/11-17-1823-00-AANI-imt-2020-requirements-and-thoughts-on-submission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27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60"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Prepare a contribution along the lines discussed above for discussion in the Jan meeting (what gets submitted to the ITU can be debated F2F)</a:t>
            </a:r>
          </a:p>
          <a:p>
            <a:pPr marL="857250" lvl="1" indent="-342900">
              <a:buFont typeface="+mj-lt"/>
              <a:buAutoNum type="arabicPeriod"/>
            </a:pPr>
            <a:r>
              <a:rPr lang="en-US" sz="1600" dirty="0"/>
              <a:t>IEEE 802’s intent to submit a 5G (S)RIT proposal</a:t>
            </a:r>
          </a:p>
          <a:p>
            <a:pPr marL="857250" lvl="1" indent="-342900">
              <a:buFont typeface="+mj-lt"/>
              <a:buAutoNum type="arabicPeriod"/>
            </a:pPr>
            <a:r>
              <a:rPr lang="en-US" sz="1600" dirty="0"/>
              <a:t>An overview of the how the proposal works</a:t>
            </a:r>
          </a:p>
          <a:p>
            <a:pPr marL="857250" lvl="1" indent="-342900">
              <a:buFont typeface="+mj-lt"/>
              <a:buAutoNum type="arabicPeriod"/>
            </a:pPr>
            <a:r>
              <a:rPr lang="en-US" sz="1600" dirty="0"/>
              <a:t>Configurations, for each of the 5 test environments, for which the proposal will be tested</a:t>
            </a:r>
          </a:p>
          <a:p>
            <a:pPr marL="857250" lvl="1" indent="-342900">
              <a:buFont typeface="+mj-lt"/>
              <a:buAutoNum type="arabicPeriod"/>
            </a:pPr>
            <a:r>
              <a:rPr lang="en-US" sz="1600" dirty="0"/>
              <a:t>Some high-level Analysis on how the proposal will meet the IMT-2020 requirements</a:t>
            </a:r>
          </a:p>
          <a:p>
            <a:pPr lvl="1"/>
            <a:endParaRPr lang="en-US" sz="1600" dirty="0"/>
          </a:p>
          <a:p>
            <a:pPr>
              <a:buFont typeface="Arial" panose="020B0604020202020204" pitchFamily="34" charset="0"/>
              <a:buChar char="•"/>
            </a:pPr>
            <a:r>
              <a:rPr lang="en-US" sz="2000" dirty="0"/>
              <a:t>Continue to seek volunteers for the templates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5368624"/>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27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dirty="0">
                <a:hlinkClick r:id="rId3"/>
              </a:rPr>
              <a:t>11-17/1820r0</a:t>
            </a:r>
            <a:r>
              <a:rPr lang="en-US" altLang="en-US" dirty="0"/>
              <a:t> - </a:t>
            </a:r>
            <a:r>
              <a:rPr lang="en-US" dirty="0"/>
              <a:t>IMT-2020 Usage Scenarios, Test Environments and Evaluation Configurations</a:t>
            </a:r>
          </a:p>
          <a:p>
            <a:pPr marL="1257300" lvl="2" indent="-457200">
              <a:buFont typeface="+mj-lt"/>
              <a:buAutoNum type="arabicPeriod"/>
              <a:defRPr/>
            </a:pPr>
            <a:r>
              <a:rPr lang="en-US" altLang="en-US" dirty="0"/>
              <a:t>11-17/1821r0 - </a:t>
            </a:r>
            <a:r>
              <a:rPr lang="en-US" dirty="0"/>
              <a:t>IMT-2020 Requirements Deep Dive - Part 1 – Mobility (pending upload)</a:t>
            </a:r>
          </a:p>
          <a:p>
            <a:pPr marL="1257300" lvl="2" indent="-457200">
              <a:buFont typeface="+mj-lt"/>
              <a:buAutoNum type="arabicPeriod"/>
              <a:defRPr/>
            </a:pPr>
            <a:r>
              <a:rPr lang="en-US" altLang="en-US" dirty="0"/>
              <a:t>11-17/1823r0 - </a:t>
            </a:r>
            <a:r>
              <a:rPr lang="en-US" dirty="0"/>
              <a:t>IMT-2020 Requirements and Thoughts on Submissions (pending upload)</a:t>
            </a:r>
            <a:endParaRPr lang="en-US" altLang="en-US" dirty="0"/>
          </a:p>
          <a:p>
            <a:pPr marL="857250" lvl="1" indent="-457200">
              <a:buFont typeface="Arial" panose="020B0604020202020204" pitchFamily="34" charset="0"/>
              <a:buChar char="•"/>
              <a:defRPr/>
            </a:pPr>
            <a:r>
              <a:rPr lang="en-US" u="sng" dirty="0">
                <a:hlinkClick r:id="rId4"/>
              </a:rPr>
              <a:t>11-17/1814r0</a:t>
            </a:r>
            <a:r>
              <a:rPr lang="en-US" dirty="0"/>
              <a:t> - Preparation for IMT-2020 (5G) Candidate Submission</a:t>
            </a:r>
            <a:endParaRPr lang="en-US" altLang="en-US" dirty="0"/>
          </a:p>
          <a:p>
            <a:pPr marL="1257300" lvl="2" indent="-457200">
              <a:buFont typeface="+mj-lt"/>
              <a:buAutoNum type="arabicPeriod"/>
            </a:pPr>
            <a:r>
              <a:rPr lang="en-US" dirty="0">
                <a:hlinkClick r:id="rId5"/>
              </a:rPr>
              <a:t>11-17/1812r0</a:t>
            </a:r>
            <a:r>
              <a:rPr lang="en-US" dirty="0"/>
              <a:t> - RIT Description – Characteristic Template (which includes the Link Budget Templates)</a:t>
            </a:r>
          </a:p>
          <a:p>
            <a:pPr marL="1257300" lvl="2" indent="-457200">
              <a:buFont typeface="+mj-lt"/>
              <a:buAutoNum type="arabicPeriod"/>
            </a:pPr>
            <a:r>
              <a:rPr lang="en-US" dirty="0">
                <a:hlinkClick r:id="rId6"/>
              </a:rPr>
              <a:t>11-17/1813r0</a:t>
            </a:r>
            <a:r>
              <a:rPr lang="en-US" dirty="0"/>
              <a:t> - RIT Description – Compliance Template</a:t>
            </a:r>
            <a:endParaRPr lang="en-US" sz="8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several contributions were shortly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381000" y="1146176"/>
            <a:ext cx="11353799"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sz="2000" dirty="0">
                <a:hlinkClick r:id="rId2"/>
              </a:rPr>
              <a:t>11-17/1820r0</a:t>
            </a:r>
            <a:r>
              <a:rPr lang="en-US" altLang="en-US" sz="2000" dirty="0"/>
              <a:t> - </a:t>
            </a:r>
            <a:r>
              <a:rPr lang="en-US" sz="2000" dirty="0"/>
              <a:t>IMT-2020 Usage Scenarios, Test Environments and Evaluation Configurations – Roger Marks (EthAirNet Associates)</a:t>
            </a:r>
          </a:p>
          <a:p>
            <a:pPr marL="1257300" lvl="2" indent="-457200">
              <a:buFont typeface="+mj-lt"/>
              <a:buAutoNum type="arabicPeriod"/>
              <a:defRPr/>
            </a:pPr>
            <a:r>
              <a:rPr lang="en-US" altLang="en-US" sz="2000" dirty="0"/>
              <a:t>11-17/1821r0 - </a:t>
            </a:r>
            <a:r>
              <a:rPr lang="en-US" sz="2000" dirty="0"/>
              <a:t>IMT-2020 Requirements Deep Dive - Part 1 – Mobility </a:t>
            </a:r>
            <a:r>
              <a:rPr lang="en-US" sz="2000" dirty="0">
                <a:hlinkClick r:id="rId3"/>
              </a:rPr>
              <a:t>–</a:t>
            </a:r>
            <a:r>
              <a:rPr lang="en-US" sz="2000" dirty="0"/>
              <a:t> Rakesh Taori (Phazr)</a:t>
            </a:r>
          </a:p>
          <a:p>
            <a:pPr marL="1257300" lvl="2" indent="-457200">
              <a:buFont typeface="+mj-lt"/>
              <a:buAutoNum type="arabicPeriod"/>
              <a:defRPr/>
            </a:pPr>
            <a:r>
              <a:rPr lang="en-US" altLang="en-US" sz="2000" dirty="0">
                <a:hlinkClick r:id="rId4"/>
              </a:rPr>
              <a:t>11-17/1823r0</a:t>
            </a:r>
            <a:r>
              <a:rPr lang="en-US" altLang="en-US" sz="2000" dirty="0"/>
              <a:t> - </a:t>
            </a:r>
            <a:r>
              <a:rPr lang="en-US" sz="2000" dirty="0"/>
              <a:t>IMT-2020 Requirements and Thoughts on Submissions </a:t>
            </a:r>
            <a:r>
              <a:rPr lang="en-US" sz="2000" dirty="0">
                <a:hlinkClick r:id="rId3"/>
              </a:rPr>
              <a:t>–</a:t>
            </a:r>
            <a:r>
              <a:rPr lang="en-US" sz="2000" dirty="0"/>
              <a:t> Rakesh Taori (Phazr)</a:t>
            </a:r>
            <a:endParaRPr lang="en-US" sz="2000" u="sng" dirty="0">
              <a:hlinkClick r:id="rId3"/>
            </a:endParaRPr>
          </a:p>
          <a:p>
            <a:pPr marL="685800" lvl="1">
              <a:buFont typeface="Arial" panose="020B0604020202020204" pitchFamily="34" charset="0"/>
              <a:buChar char="•"/>
              <a:defRPr/>
            </a:pPr>
            <a:r>
              <a:rPr lang="en-US" sz="1600" u="sng" dirty="0">
                <a:hlinkClick r:id="rId3"/>
              </a:rPr>
              <a:t>11-17/1814r0</a:t>
            </a:r>
            <a:r>
              <a:rPr lang="en-US" sz="1600" dirty="0"/>
              <a:t> - Preparation for IMT-2020 (5G) Candidate Submission– Rakesh Taori (Phazr)</a:t>
            </a:r>
            <a:endParaRPr lang="en-US" altLang="en-US" sz="1600" dirty="0"/>
          </a:p>
          <a:p>
            <a:pPr marL="1257300" lvl="2" indent="-457200">
              <a:buFont typeface="+mj-lt"/>
              <a:buAutoNum type="arabicPeriod"/>
            </a:pPr>
            <a:r>
              <a:rPr lang="en-US" sz="1400" dirty="0">
                <a:hlinkClick r:id="rId5"/>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6"/>
              </a:rPr>
              <a:t>11-17/1813r0</a:t>
            </a:r>
            <a:r>
              <a:rPr lang="en-US" sz="1400" dirty="0"/>
              <a:t> - RIT Description – Compliance Template – Rakesh Taori (Phazr)</a:t>
            </a:r>
          </a:p>
          <a:p>
            <a:pPr marL="0" indent="0"/>
            <a:r>
              <a:rPr lang="en-US" dirty="0"/>
              <a:t>E-mails:</a:t>
            </a:r>
          </a:p>
          <a:p>
            <a:pPr marL="0" indent="0"/>
            <a:r>
              <a:rPr lang="en-US" sz="1600" dirty="0">
                <a:hlinkClick r:id="rId7"/>
              </a:rPr>
              <a:t>http://www.ieee802.org/11/email/stds-802-11-aani/msg00067.html</a:t>
            </a:r>
            <a:r>
              <a:rPr lang="en-US" sz="1800" dirty="0"/>
              <a:t>-</a:t>
            </a:r>
            <a:r>
              <a:rPr lang="en-US" sz="1800" b="0" dirty="0"/>
              <a:t>Roger Marks</a:t>
            </a:r>
          </a:p>
          <a:p>
            <a:pPr marL="0" indent="0"/>
            <a:r>
              <a:rPr lang="en-US" sz="1600" dirty="0">
                <a:hlinkClick r:id="rId8"/>
              </a:rPr>
              <a:t>http://www.ieee802.org/11/email/stds-802-11-aani/msg00069.</a:t>
            </a:r>
            <a:r>
              <a:rPr lang="en-US" sz="1600" b="0" dirty="0">
                <a:hlinkClick r:id="rId8"/>
              </a:rPr>
              <a:t>html</a:t>
            </a:r>
            <a:r>
              <a:rPr lang="en-US" sz="1800" b="0" dirty="0"/>
              <a:t>-Rakesh Taori</a:t>
            </a:r>
          </a:p>
          <a:p>
            <a:pPr marL="0" indent="0"/>
            <a:r>
              <a:rPr lang="en-US" dirty="0"/>
              <a:t>Discussion</a:t>
            </a:r>
          </a:p>
          <a:p>
            <a:pPr marL="0" indent="0"/>
            <a:r>
              <a:rPr lang="en-US" dirty="0"/>
              <a:t>Task Assignment/Planning</a:t>
            </a:r>
          </a:p>
          <a:p>
            <a:pPr marL="0" indent="0"/>
            <a:r>
              <a:rPr lang="en-US" dirty="0"/>
              <a:t>Goals for the future Teleconferences and the January F2F meeting</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6180</TotalTime>
  <Words>1748</Words>
  <Application>Microsoft Office PowerPoint</Application>
  <PresentationFormat>Widescreen</PresentationFormat>
  <Paragraphs>276</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 Unicode MS</vt:lpstr>
      <vt:lpstr>MS Gothic</vt:lpstr>
      <vt:lpstr>Arial</vt:lpstr>
      <vt:lpstr>Monotype Sorts</vt:lpstr>
      <vt:lpstr>Times New Roman</vt:lpstr>
      <vt:lpstr>Office Theme</vt:lpstr>
      <vt:lpstr>Document</vt:lpstr>
      <vt:lpstr>AANI SC Agenda 27 November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Schedule</vt:lpstr>
      <vt:lpstr>Assigned Task (1/3)</vt:lpstr>
      <vt:lpstr>Assigned Task (2/3)</vt:lpstr>
      <vt:lpstr>Assigned Task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103</cp:revision>
  <cp:lastPrinted>1601-01-01T00:00:00Z</cp:lastPrinted>
  <dcterms:created xsi:type="dcterms:W3CDTF">2017-06-02T20:57:23Z</dcterms:created>
  <dcterms:modified xsi:type="dcterms:W3CDTF">2017-11-27T18:03:12Z</dcterms:modified>
</cp:coreProperties>
</file>