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5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65" d="100"/>
          <a:sy n="65" d="100"/>
        </p:scale>
        <p:origin x="16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802.11-17/1794r0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802.11-17/1794r0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802.11-17/1794r0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802.11-17/1794r0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802.11-17/1794r0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802.11-17/1794r0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802.11-17/1794r0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802.11-17/1794r0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802.11-17/1794r0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56-07-000m-november-2017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 smtClean="0"/>
              <a:t>2017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2017-11-09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 smtClean="0"/>
              <a:t>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 (368 total)</a:t>
            </a:r>
          </a:p>
          <a:p>
            <a:pPr lvl="1">
              <a:defRPr/>
            </a:pPr>
            <a:r>
              <a:rPr lang="en-US" altLang="ja-JP" dirty="0" smtClean="0"/>
              <a:t>Approximately </a:t>
            </a:r>
            <a:r>
              <a:rPr lang="en-US" altLang="ja-JP" dirty="0" smtClean="0"/>
              <a:t>30</a:t>
            </a:r>
            <a:r>
              <a:rPr lang="en-US" altLang="ja-JP" dirty="0" smtClean="0"/>
              <a:t> </a:t>
            </a:r>
            <a:r>
              <a:rPr lang="en-US" altLang="ja-JP" dirty="0" smtClean="0"/>
              <a:t>CIDs resolved this week; another </a:t>
            </a:r>
            <a:r>
              <a:rPr lang="en-US" altLang="ja-JP" dirty="0" smtClean="0"/>
              <a:t>20 discussed</a:t>
            </a:r>
          </a:p>
          <a:p>
            <a:pPr lvl="1">
              <a:defRPr/>
            </a:pPr>
            <a:r>
              <a:rPr lang="en-US" altLang="ja-JP" dirty="0" smtClean="0"/>
              <a:t>Approximately 140 CIDs remain</a:t>
            </a:r>
            <a:endParaRPr lang="en-US" altLang="ja-JP" dirty="0" smtClean="0"/>
          </a:p>
          <a:p>
            <a:r>
              <a:rPr lang="en-US" dirty="0" smtClean="0"/>
              <a:t>Agenda</a:t>
            </a:r>
            <a:r>
              <a:rPr lang="en-US" dirty="0"/>
              <a:t>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mentor.ieee.org/802.11/dcn/17/11-17-1556-07-000m-november-2017-tgmd-agenda.pptx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Reminder</a:t>
            </a:r>
            <a:r>
              <a:rPr lang="en-US" dirty="0" smtClean="0"/>
              <a:t>: Call for contributions </a:t>
            </a:r>
            <a:r>
              <a:rPr lang="en-US" altLang="en-US" dirty="0" smtClean="0"/>
              <a:t>response to 3GPP Liaison 11-17-0315 </a:t>
            </a:r>
          </a:p>
          <a:p>
            <a:pPr lvl="1"/>
            <a:r>
              <a:rPr lang="en-US" dirty="0" smtClean="0"/>
              <a:t>Call will be open through November 2017</a:t>
            </a:r>
          </a:p>
          <a:p>
            <a:pPr lvl="1"/>
            <a:r>
              <a:rPr lang="en-US" altLang="en-US" dirty="0" smtClean="0"/>
              <a:t>Approved contribution criteria in 11-17-806r1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</a:t>
            </a:r>
            <a:r>
              <a:rPr lang="en-US" dirty="0" smtClean="0"/>
              <a:t>Nov - Jan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84" y="2112348"/>
            <a:ext cx="7277100" cy="3579813"/>
          </a:xfrm>
        </p:spPr>
        <p:txBody>
          <a:bodyPr/>
          <a:lstStyle/>
          <a:p>
            <a:r>
              <a:rPr lang="en-US" dirty="0" smtClean="0"/>
              <a:t>Teleconferences planned for Friday </a:t>
            </a:r>
            <a:r>
              <a:rPr lang="en-US" dirty="0" smtClean="0"/>
              <a:t>December 1, 15, Jan 5</a:t>
            </a:r>
            <a:r>
              <a:rPr lang="en-US" dirty="0" smtClean="0"/>
              <a:t> </a:t>
            </a:r>
            <a:r>
              <a:rPr lang="en-US" dirty="0" smtClean="0"/>
              <a:t>10am </a:t>
            </a:r>
            <a:r>
              <a:rPr lang="en-US" dirty="0"/>
              <a:t>Eastern </a:t>
            </a:r>
            <a:r>
              <a:rPr lang="en-US" dirty="0" smtClean="0"/>
              <a:t>2 hour</a:t>
            </a:r>
          </a:p>
          <a:p>
            <a:pPr lvl="1"/>
            <a:r>
              <a:rPr lang="en-US" altLang="en-US" dirty="0" smtClean="0"/>
              <a:t>Continued comment resolution </a:t>
            </a:r>
          </a:p>
          <a:p>
            <a:endParaRPr lang="en-US" altLang="en-US" dirty="0" smtClean="0"/>
          </a:p>
          <a:p>
            <a:r>
              <a:rPr lang="en-US" dirty="0"/>
              <a:t>Ad-hoc meeting December 7-8, 2017 in Piscataway NJ for the purposes of comment resolution</a:t>
            </a:r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464712</TotalTime>
  <Words>290</Words>
  <Application>Microsoft Office PowerPoint</Application>
  <PresentationFormat>On-screen Show (4:3)</PresentationFormat>
  <Paragraphs>73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November 2017 Closing Report</vt:lpstr>
      <vt:lpstr>Abstract</vt:lpstr>
      <vt:lpstr>Work completed this week  </vt:lpstr>
      <vt:lpstr>TGmd schedule - unchanged </vt:lpstr>
      <vt:lpstr>Plans for Nov - Jan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November 2017</cp:keywords>
  <cp:lastModifiedBy>Stanley, Dorothy</cp:lastModifiedBy>
  <cp:revision>2809</cp:revision>
  <cp:lastPrinted>1998-02-10T13:28:06Z</cp:lastPrinted>
  <dcterms:created xsi:type="dcterms:W3CDTF">2005-01-04T21:26:55Z</dcterms:created>
  <dcterms:modified xsi:type="dcterms:W3CDTF">2017-11-09T22:53:35Z</dcterms:modified>
</cp:coreProperties>
</file>