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3" r:id="rId2"/>
    <p:sldId id="319" r:id="rId3"/>
    <p:sldId id="332" r:id="rId4"/>
    <p:sldId id="327" r:id="rId5"/>
    <p:sldId id="334" r:id="rId6"/>
    <p:sldId id="324" r:id="rId7"/>
    <p:sldId id="32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10" autoAdjust="0"/>
    <p:restoredTop sz="95179" autoAdjust="0"/>
  </p:normalViewPr>
  <p:slideViewPr>
    <p:cSldViewPr>
      <p:cViewPr varScale="1">
        <p:scale>
          <a:sx n="98" d="100"/>
          <a:sy n="98" d="100"/>
        </p:scale>
        <p:origin x="96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002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31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6" y="6475413"/>
            <a:ext cx="129682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Nov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7095" y="6475413"/>
            <a:ext cx="12968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715000" y="332601"/>
            <a:ext cx="2743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11-17/1791r01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7/18-17-0059-01-0000-proposed-updates-to-annex-17-to-document-5a-298-e-from-802.doc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7/18-17-0130-02-0000-orlando-meeting-agenda-november-2017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7/18-17-0131-04-0000-ieee-sa-contiguously-allocated-spectrum-position-1.docx" TargetMode="External"/><Relationship Id="rId5" Type="http://schemas.openxmlformats.org/officeDocument/2006/relationships/hyperlink" Target="https://mentor.ieee.org/802.18/dcn/17/18-17-0059-01-0000-proposed-updates-to-annex-17-to-document-5a-298-e-from-802.docx" TargetMode="External"/><Relationship Id="rId4" Type="http://schemas.openxmlformats.org/officeDocument/2006/relationships/hyperlink" Target="https://mentor.ieee.org/802.18/dcn/17/18-17-0119-00-0000-meeting-minutes-sep-2017-big-island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RR-TAG (802.18) to 802.11 Liaison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2860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kern="0" dirty="0">
                <a:latin typeface="Times New Roman" charset="0"/>
              </a:rPr>
              <a:t>Date:</a:t>
            </a:r>
            <a:r>
              <a:rPr lang="en-US" sz="2000" b="0" kern="0" dirty="0">
                <a:latin typeface="Times New Roman" charset="0"/>
              </a:rPr>
              <a:t> 2017-November-10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/>
          </p:nvPr>
        </p:nvGraphicFramePr>
        <p:xfrm>
          <a:off x="495300" y="3140075"/>
          <a:ext cx="7832725" cy="235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3" imgW="8381750" imgH="2521899" progId="Word.Document.8">
                  <p:embed/>
                </p:oleObj>
              </mc:Choice>
              <mc:Fallback>
                <p:oleObj name="Document" r:id="rId3" imgW="8381750" imgH="2521899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40075"/>
                        <a:ext cx="7832725" cy="235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006027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Nov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7471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dirty="0"/>
              <a:t>Items Reviewed/Discussed in the RR-TAG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004500"/>
            <a:ext cx="8077200" cy="4876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Americas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New spectrum bill proposed (S.1682)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dirty="0"/>
              <a:t>Includes a section on rule making on the unlicensed use of 5925 to 7125MHz.  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FCC Technological Advisory Council on improving regulations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dirty="0"/>
              <a:t>Industry leaders continue to review rules to clean up.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Equipment Authorization rule changes now active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dirty="0"/>
              <a:t>Includes </a:t>
            </a:r>
            <a:r>
              <a:rPr lang="en-US" altLang="en-US" dirty="0" err="1"/>
              <a:t>SDoC</a:t>
            </a:r>
            <a:r>
              <a:rPr lang="en-US" altLang="en-US" dirty="0"/>
              <a:t>, E-labeling, customs form changes, etc.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DSRC in 5.9 GHz still being debated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dirty="0"/>
              <a:t>DOT continues review V2V in this band, </a:t>
            </a:r>
            <a:endParaRPr lang="en-US" altLang="en-US" sz="24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FCC Mid-band spectrum NOI in Reply Comments,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dirty="0"/>
              <a:t>IEEE 802 was not doing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dirty="0"/>
              <a:t>This week changed and 802.11 and 802.15 each doing reply comments. </a:t>
            </a:r>
            <a:endParaRPr lang="en-US" altLang="en-US" sz="3200" dirty="0"/>
          </a:p>
          <a:p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Nov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471100"/>
            <a:ext cx="8077200" cy="1066800"/>
          </a:xfrm>
        </p:spPr>
        <p:txBody>
          <a:bodyPr/>
          <a:lstStyle/>
          <a:p>
            <a:r>
              <a:rPr lang="en-GB" dirty="0"/>
              <a:t>Items Reviewed/Discussed in the RR-TAG-2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219199"/>
            <a:ext cx="8077200" cy="525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EMEA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 ETSI TC BRAN #95 advances 6GHz SR Doc.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 ERM TG11 #52, EN 300 328 v2.1.11 is in ENAP with updated Rcvr blocking limits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6 GHz band project going with new WIs  SE45 and FM57.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60 GHz band adjustments started to expand to 71 GHz.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APAC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Australia (ACMA)  consultations on Interference management and future use of 3.6GHz and 5.6GHz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India (TRAI) consultation on M2M communications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600" dirty="0"/>
              <a:t>Singapore (IMDA) consultation on 5G mobile services.</a:t>
            </a:r>
          </a:p>
        </p:txBody>
      </p:sp>
    </p:spTree>
    <p:extLst>
      <p:ext uri="{BB962C8B-B14F-4D97-AF65-F5344CB8AC3E}">
        <p14:creationId xmlns:p14="http://schemas.microsoft.com/office/powerpoint/2010/main" val="3480739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Nov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00" y="6475413"/>
            <a:ext cx="1296829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dirty="0">
                <a:latin typeface="Times New Roman" charset="0"/>
              </a:rPr>
              <a:t>RR-TAG Other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4623" y="1507665"/>
            <a:ext cx="7772400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GPPC  Global Public Policy Committee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Providing feedback on high level IEEE-SA proposed position statement paper on Contiguous Allocated Spectrum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Now titled Additional Spectrum Needed.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The feedback has been sent to the EC for approval and submittal to the IEEE-SA.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Discussed about GPPC process and they are doing IEEE -SA Position Statements.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We do Public Comments/Communications.</a:t>
            </a:r>
          </a:p>
          <a:p>
            <a:pPr lvl="1"/>
            <a:endParaRPr lang="en-US" sz="1100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5479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9DD1B-EEA8-4362-B034-D0E08FAE6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Documents Approved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7A2DE-FACF-4CEE-B9A0-572B8C84D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281" y="1447800"/>
            <a:ext cx="7772400" cy="4114800"/>
          </a:xfrm>
        </p:spPr>
        <p:txBody>
          <a:bodyPr/>
          <a:lstStyle/>
          <a:p>
            <a:r>
              <a:rPr lang="en-US" altLang="en-US" dirty="0"/>
              <a:t>Documents Approved</a:t>
            </a:r>
          </a:p>
          <a:p>
            <a:pPr lvl="1"/>
            <a:r>
              <a:rPr lang="en-US" altLang="en-US" dirty="0"/>
              <a:t>Agenda for the week</a:t>
            </a:r>
          </a:p>
          <a:p>
            <a:pPr lvl="2"/>
            <a:r>
              <a:rPr lang="en-US" altLang="en-US" sz="1400" dirty="0">
                <a:hlinkClick r:id="rId2"/>
              </a:rPr>
              <a:t>https://mentor.ieee.org/802.18/dcn/17/18-17-0130-02-0000-orlando-meeting-agenda-november-2017.pptx</a:t>
            </a:r>
            <a:r>
              <a:rPr lang="en-US" altLang="en-US" sz="1400" dirty="0"/>
              <a:t> </a:t>
            </a:r>
            <a:endParaRPr lang="en-US" altLang="en-US" sz="2200" dirty="0"/>
          </a:p>
          <a:p>
            <a:pPr lvl="1"/>
            <a:r>
              <a:rPr lang="en-US" altLang="en-US" dirty="0"/>
              <a:t>Waikoloa minutes</a:t>
            </a:r>
            <a:endParaRPr lang="en-US" altLang="en-US" sz="1200" dirty="0">
              <a:hlinkClick r:id="rId3"/>
            </a:endParaRPr>
          </a:p>
          <a:p>
            <a:pPr lvl="2"/>
            <a:r>
              <a:rPr lang="en-US" sz="1400" dirty="0">
                <a:hlinkClick r:id="rId4"/>
              </a:rPr>
              <a:t>https://mentor.ieee.org/802.18/dcn/17/18-17-0119-00-0000-meeting-minutes-sep-2017-big-island.docx</a:t>
            </a:r>
            <a:r>
              <a:rPr lang="en-US" sz="1400" dirty="0"/>
              <a:t> </a:t>
            </a:r>
            <a:endParaRPr lang="en-US" sz="1000" dirty="0">
              <a:hlinkClick r:id="rId5"/>
            </a:endParaRPr>
          </a:p>
          <a:p>
            <a:pPr lvl="1"/>
            <a:r>
              <a:rPr lang="en-US" altLang="en-US" dirty="0"/>
              <a:t>Teleconference minutes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  SA Proposed Additional Spectrum Needed Position Statement feedback</a:t>
            </a:r>
          </a:p>
          <a:p>
            <a:pPr lvl="2"/>
            <a:r>
              <a:rPr lang="en-GB" sz="1600" dirty="0">
                <a:hlinkClick r:id="rId6"/>
              </a:rPr>
              <a:t>https://mentor.ieee.org/802.18/dcn/17/18-17-0131-04-0000-ieee-sa-contiguously-allocated-spectrum-position-1.docx</a:t>
            </a:r>
            <a:endParaRPr lang="en-US" altLang="en-US" sz="1600" dirty="0"/>
          </a:p>
          <a:p>
            <a:pPr marL="457200" lvl="1" indent="0">
              <a:buNone/>
            </a:pPr>
            <a:endParaRPr lang="en-US" altLang="en-US" dirty="0"/>
          </a:p>
          <a:p>
            <a:pPr lvl="1"/>
            <a:r>
              <a:rPr lang="en-US" altLang="en-US" dirty="0"/>
              <a:t>Teleconference announcement for moving forward.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D3A43-3F67-40AE-ADAF-8687BE695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D3D03-11B6-473A-979E-2530200B6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0F4F2-E90E-41FC-AB3A-CEB992412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96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Nov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GB" dirty="0"/>
              <a:t>Next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4114800"/>
          </a:xfrm>
        </p:spPr>
        <p:txBody>
          <a:bodyPr/>
          <a:lstStyle/>
          <a:p>
            <a:r>
              <a:rPr lang="en-US" sz="2000" dirty="0"/>
              <a:t>Americas</a:t>
            </a:r>
          </a:p>
          <a:p>
            <a:pPr marL="457200" lvl="1" indent="0">
              <a:buNone/>
            </a:pPr>
            <a:r>
              <a:rPr lang="en-US" altLang="en-US" sz="1800" dirty="0"/>
              <a:t>-    Will review mid-band NOI reply comments.</a:t>
            </a:r>
          </a:p>
          <a:p>
            <a:pPr lvl="1">
              <a:buFontTx/>
              <a:buChar char="-"/>
            </a:pPr>
            <a:r>
              <a:rPr lang="en-US" altLang="en-US" sz="1800" dirty="0"/>
              <a:t>Monitor FCC Technical Advisory Council inquiry into the removal and clean up of regulation</a:t>
            </a:r>
            <a:endParaRPr lang="en-US" dirty="0"/>
          </a:p>
          <a:p>
            <a:endParaRPr lang="en-US" sz="2000" dirty="0"/>
          </a:p>
          <a:p>
            <a:r>
              <a:rPr lang="en-US" sz="2000" dirty="0"/>
              <a:t>EMEA </a:t>
            </a:r>
          </a:p>
          <a:p>
            <a:pPr lvl="1"/>
            <a:r>
              <a:rPr lang="en-US" sz="1800" dirty="0"/>
              <a:t>6GHz license exempt sharing </a:t>
            </a:r>
          </a:p>
          <a:p>
            <a:pPr lvl="1"/>
            <a:r>
              <a:rPr lang="en-US" altLang="en-US" sz="1800" dirty="0"/>
              <a:t>60GHz  looking at the channels.</a:t>
            </a:r>
          </a:p>
          <a:p>
            <a:pPr lvl="1"/>
            <a:r>
              <a:rPr lang="en-US" altLang="en-US" sz="1800" dirty="0"/>
              <a:t>RED – Receiver sensitivity requirements </a:t>
            </a:r>
          </a:p>
          <a:p>
            <a:endParaRPr lang="en-US" altLang="en-US" sz="2000" dirty="0"/>
          </a:p>
          <a:p>
            <a:r>
              <a:rPr lang="en-US" altLang="en-US" sz="2000" dirty="0"/>
              <a:t>APAC</a:t>
            </a:r>
          </a:p>
          <a:p>
            <a:pPr lvl="1"/>
            <a:r>
              <a:rPr lang="en-US" sz="1800" dirty="0"/>
              <a:t>Anything new that comes up. </a:t>
            </a:r>
          </a:p>
          <a:p>
            <a:pPr lvl="1"/>
            <a:endParaRPr lang="en-US" sz="1600" dirty="0"/>
          </a:p>
          <a:p>
            <a:r>
              <a:rPr lang="en-US" sz="2000" dirty="0"/>
              <a:t>Ongoing:</a:t>
            </a:r>
          </a:p>
          <a:p>
            <a:pPr lvl="1"/>
            <a:r>
              <a:rPr lang="en-US" sz="1800" dirty="0"/>
              <a:t>Monitor / support ITU contributions, FCC comments, 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624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Nov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dirty="0"/>
              <a:t>802.18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1523999"/>
            <a:ext cx="8066087" cy="4951413"/>
          </a:xfrm>
        </p:spPr>
        <p:txBody>
          <a:bodyPr/>
          <a:lstStyle/>
          <a:p>
            <a:r>
              <a:rPr lang="en-US" sz="2000" dirty="0"/>
              <a:t>The RR-TAG adjourned in AM2 on Thursday. </a:t>
            </a:r>
          </a:p>
          <a:p>
            <a:endParaRPr lang="en-US" sz="2000" b="0" dirty="0"/>
          </a:p>
          <a:p>
            <a:r>
              <a:rPr lang="en-US" sz="2000" dirty="0"/>
              <a:t>Will hold weekly, as needed, teleconferences, 14:30 ET Thursdays.</a:t>
            </a:r>
          </a:p>
          <a:p>
            <a:pPr lvl="1"/>
            <a:r>
              <a:rPr lang="en-US" sz="1800" dirty="0"/>
              <a:t>Scheduled through   26 April 2018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Next teleconference planed for  30 November 2017, </a:t>
            </a:r>
            <a:r>
              <a:rPr lang="en-US" dirty="0"/>
              <a:t>1430et/1130pt</a:t>
            </a:r>
          </a:p>
          <a:p>
            <a:pPr lvl="2"/>
            <a:r>
              <a:rPr lang="en-US" dirty="0"/>
              <a:t>Call in information: </a:t>
            </a:r>
            <a:r>
              <a:rPr lang="en-US" altLang="en-US" dirty="0"/>
              <a:t>18-16-0038-06 (</a:t>
            </a:r>
            <a:r>
              <a:rPr lang="en-US" altLang="en-US" i="1" u="sng" dirty="0"/>
              <a:t>or latest</a:t>
            </a:r>
            <a:r>
              <a:rPr lang="en-US" altLang="en-US" dirty="0"/>
              <a:t>)</a:t>
            </a:r>
            <a:endParaRPr lang="en-US" dirty="0"/>
          </a:p>
          <a:p>
            <a:pPr lvl="1"/>
            <a:r>
              <a:rPr lang="en-US" dirty="0"/>
              <a:t>All notices are sent through the 802.18 </a:t>
            </a:r>
            <a:r>
              <a:rPr lang="en-US" dirty="0" err="1"/>
              <a:t>listserver</a:t>
            </a:r>
            <a:r>
              <a:rPr lang="en-US" dirty="0"/>
              <a:t> reflector. </a:t>
            </a:r>
          </a:p>
          <a:p>
            <a:endParaRPr lang="en-US" sz="2000" b="0" dirty="0"/>
          </a:p>
          <a:p>
            <a:pPr algn="just"/>
            <a:r>
              <a:rPr lang="en-US" sz="2000" dirty="0"/>
              <a:t>The next face to face meeting of the 802.18 RR-TAG will be the Interim</a:t>
            </a:r>
            <a:r>
              <a:rPr lang="en-GB" sz="2000" dirty="0"/>
              <a:t> 14 - 19 January 2018 at the Hotel Irvine, Newport Beach, CA, USA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1946</TotalTime>
  <Words>587</Words>
  <Application>Microsoft Office PowerPoint</Application>
  <PresentationFormat>On-screen Show (4:3)</PresentationFormat>
  <Paragraphs>109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Times New Roman</vt:lpstr>
      <vt:lpstr>802-18-Submission</vt:lpstr>
      <vt:lpstr>Document</vt:lpstr>
      <vt:lpstr>RR-TAG (802.18) to 802.11 Liaison</vt:lpstr>
      <vt:lpstr>Items Reviewed/Discussed in the RR-TAG</vt:lpstr>
      <vt:lpstr>Items Reviewed/Discussed in the RR-TAG-2</vt:lpstr>
      <vt:lpstr>RR-TAG Other</vt:lpstr>
      <vt:lpstr>Documents Approved</vt:lpstr>
      <vt:lpstr>Next</vt:lpstr>
      <vt:lpstr>802.18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>John H Notor</dc:creator>
  <cp:keywords>Sept 2017</cp:keywords>
  <cp:lastModifiedBy>Holcomb, Jay</cp:lastModifiedBy>
  <cp:revision>501</cp:revision>
  <cp:lastPrinted>2012-05-17T14:33:36Z</cp:lastPrinted>
  <dcterms:created xsi:type="dcterms:W3CDTF">2012-05-17T18:49:07Z</dcterms:created>
  <dcterms:modified xsi:type="dcterms:W3CDTF">2017-11-10T00:31:15Z</dcterms:modified>
</cp:coreProperties>
</file>