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33" r:id="rId2"/>
    <p:sldId id="319" r:id="rId3"/>
    <p:sldId id="332" r:id="rId4"/>
    <p:sldId id="327" r:id="rId5"/>
    <p:sldId id="334" r:id="rId6"/>
    <p:sldId id="324" r:id="rId7"/>
    <p:sldId id="325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10" autoAdjust="0"/>
    <p:restoredTop sz="95179" autoAdjust="0"/>
  </p:normalViewPr>
  <p:slideViewPr>
    <p:cSldViewPr>
      <p:cViewPr varScale="1">
        <p:scale>
          <a:sx n="86" d="100"/>
          <a:sy n="86" d="100"/>
        </p:scale>
        <p:origin x="96" y="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15-13/0083r0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15-13/0083r0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002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031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1066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Nov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6" y="6475413"/>
            <a:ext cx="129682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Jay Holcomb (Itron).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/>
              <a:t>Nov 2017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7095" y="6475413"/>
            <a:ext cx="12968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Jay Holcomb (Itron).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715000" y="332601"/>
            <a:ext cx="2743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doc: 11-17/1791r00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7/18-17-0059-01-0000-proposed-updates-to-annex-17-to-document-5a-298-e-from-802.docx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7/18-17-0051-01-0000-meeting-minutes-march-2017-vancouver.docx" TargetMode="External"/><Relationship Id="rId2" Type="http://schemas.openxmlformats.org/officeDocument/2006/relationships/hyperlink" Target="https://mentor.ieee.org/802.18/dcn/17/18-17-0130-01-0000-orlando-meeting-agenda-november-2017.pptx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17/18-17-0131-02-0000-ieee-sa-contiguously-allocated-spectrum-position-1.docx" TargetMode="External"/><Relationship Id="rId5" Type="http://schemas.openxmlformats.org/officeDocument/2006/relationships/hyperlink" Target="https://mentor.ieee.org/802.18/dcn/17/18-17-0059-01-0000-proposed-updates-to-annex-17-to-document-5a-298-e-from-802.docx" TargetMode="External"/><Relationship Id="rId4" Type="http://schemas.openxmlformats.org/officeDocument/2006/relationships/hyperlink" Target="https://mentor.ieee.org/802.18/dcn/17/18-17-0119-00-0000-meeting-minutes-sep-2017-big-island.doc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07EAB99-7448-5041-9D18-454FF4C5CB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>
                <a:latin typeface="Times New Roman" charset="0"/>
              </a:rPr>
              <a:t>RR-TAG (802.18) to 802.11 Liaison</a:t>
            </a: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685800" y="22860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kern="0" dirty="0">
                <a:latin typeface="Times New Roman" charset="0"/>
              </a:rPr>
              <a:t>Date:</a:t>
            </a:r>
            <a:r>
              <a:rPr lang="en-US" sz="2000" b="0" kern="0" dirty="0">
                <a:latin typeface="Times New Roman" charset="0"/>
              </a:rPr>
              <a:t> 2017-November-10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/>
          </p:nvPr>
        </p:nvGraphicFramePr>
        <p:xfrm>
          <a:off x="495300" y="3140075"/>
          <a:ext cx="7832725" cy="235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cument" r:id="rId3" imgW="8381750" imgH="2521899" progId="Word.Document.8">
                  <p:embed/>
                </p:oleObj>
              </mc:Choice>
              <mc:Fallback>
                <p:oleObj name="Document" r:id="rId3" imgW="8381750" imgH="2521899" progId="Word.Document.8">
                  <p:embed/>
                  <p:pic>
                    <p:nvPicPr>
                      <p:cNvPr id="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3140075"/>
                        <a:ext cx="7832725" cy="2357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006027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/>
              <a:t>Nov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77471" y="6475413"/>
            <a:ext cx="1258358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471100"/>
            <a:ext cx="7772400" cy="1066800"/>
          </a:xfrm>
        </p:spPr>
        <p:txBody>
          <a:bodyPr/>
          <a:lstStyle/>
          <a:p>
            <a:r>
              <a:rPr lang="en-GB" dirty="0"/>
              <a:t>Items Reviewed/Discussed in the RR-TAG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3" y="1004500"/>
            <a:ext cx="8077200" cy="48768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Americas updates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600" dirty="0"/>
              <a:t>New spectrum bill proposed (S.1682)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en-US" dirty="0"/>
              <a:t>Includes a section on rule making on the unlicensed used of 5925 to 7125MHz.  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600" dirty="0"/>
              <a:t>FCC Technological Advisory Council on improving regulations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en-US" dirty="0"/>
              <a:t>Industry leaders continue to review rules to clean up.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600" dirty="0"/>
              <a:t>Equipment Authorization rule changes now active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en-US" dirty="0"/>
              <a:t>Includes </a:t>
            </a:r>
            <a:r>
              <a:rPr lang="en-US" altLang="en-US" dirty="0" err="1"/>
              <a:t>SDoC</a:t>
            </a:r>
            <a:r>
              <a:rPr lang="en-US" altLang="en-US" dirty="0"/>
              <a:t>, E-labeling, customs form changes, etc.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600" dirty="0"/>
              <a:t>DSRC in 5.9 GHz still being debated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en-US" dirty="0"/>
              <a:t>DOT continues review V2V in this band, </a:t>
            </a:r>
            <a:endParaRPr lang="en-US" altLang="en-US" sz="2400" dirty="0"/>
          </a:p>
          <a:p>
            <a:pPr lvl="2"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600" dirty="0"/>
              <a:t>FCC Mid-band spectrum NOI in Reply Comments,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en-US" dirty="0"/>
              <a:t>IEEE 802 was not doing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en-US" dirty="0"/>
              <a:t>This week changed and 802.11 and 802.15 each doing reply comments. </a:t>
            </a:r>
            <a:endParaRPr lang="en-US" altLang="en-US" sz="3200" dirty="0"/>
          </a:p>
          <a:p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158764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/>
              <a:t>Nov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471100"/>
            <a:ext cx="8077200" cy="1066800"/>
          </a:xfrm>
        </p:spPr>
        <p:txBody>
          <a:bodyPr/>
          <a:lstStyle/>
          <a:p>
            <a:r>
              <a:rPr lang="en-GB" dirty="0"/>
              <a:t>Items Reviewed/Discussed in the RR-TAG-2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3" y="1219199"/>
            <a:ext cx="8077200" cy="5256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EMEA updates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600" dirty="0"/>
              <a:t> ETSI TC BRAN #95 advances 6GHz SR Doc.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600" dirty="0"/>
              <a:t> ERM TG11 #52, EN 300 328 v2.1.11 is in ENAP with updated Rcvr blocking limits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600" dirty="0"/>
              <a:t>6 GHz band project going with new WIs  SE45 and FM57.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600" dirty="0"/>
              <a:t>60 GHz band adjustments started to expand to 71 GHz.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APAC updates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600" dirty="0"/>
              <a:t>Australia (ACMA)  consultations on Interference management and future use of 3.6GHz and 5.6GHz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600" dirty="0"/>
              <a:t>India (TRAI) consultation on M2M communications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600" dirty="0"/>
              <a:t>Singapore (IMDA) consultation on 5G mobile services.</a:t>
            </a:r>
          </a:p>
        </p:txBody>
      </p:sp>
    </p:spTree>
    <p:extLst>
      <p:ext uri="{BB962C8B-B14F-4D97-AF65-F5344CB8AC3E}">
        <p14:creationId xmlns:p14="http://schemas.microsoft.com/office/powerpoint/2010/main" val="3480739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/>
              <a:t>Nov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9000" y="6475413"/>
            <a:ext cx="1296829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1066800"/>
          </a:xfrm>
        </p:spPr>
        <p:txBody>
          <a:bodyPr/>
          <a:lstStyle/>
          <a:p>
            <a:r>
              <a:rPr lang="en-GB" dirty="0">
                <a:latin typeface="Times New Roman" charset="0"/>
              </a:rPr>
              <a:t>RR-TAG Other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4623" y="1507665"/>
            <a:ext cx="7772400" cy="4953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GPPC  Global Public Policy Committee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Reviewed/Revised  high level position statement paper on Contiguous spectrum allocations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dirty="0"/>
              <a:t>Now titled Additional Spectrum Needed.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Discussed about GPPC process and they are doing IEEE -SA Position Statements.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dirty="0"/>
              <a:t>We do Public Comments/Communications.</a:t>
            </a:r>
          </a:p>
          <a:p>
            <a:pPr lvl="1"/>
            <a:endParaRPr lang="en-US" sz="1100" dirty="0"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154790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9DD1B-EEA8-4362-B034-D0E08FAE6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Documents Approved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F7A2DE-FACF-4CEE-B9A0-572B8C84D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281" y="1447800"/>
            <a:ext cx="7772400" cy="4114800"/>
          </a:xfrm>
        </p:spPr>
        <p:txBody>
          <a:bodyPr/>
          <a:lstStyle/>
          <a:p>
            <a:r>
              <a:rPr lang="en-US" altLang="en-US" dirty="0"/>
              <a:t>Documents Approved</a:t>
            </a:r>
          </a:p>
          <a:p>
            <a:pPr lvl="1"/>
            <a:r>
              <a:rPr lang="en-US" altLang="en-US" dirty="0"/>
              <a:t>Agenda for the week</a:t>
            </a:r>
          </a:p>
          <a:p>
            <a:pPr lvl="2"/>
            <a:r>
              <a:rPr lang="en-US" altLang="en-US" sz="1400" dirty="0">
                <a:hlinkClick r:id="rId2"/>
              </a:rPr>
              <a:t>https://mentor.ieee.org/802.18/dcn/17/18-17-0130-01-0000-orlando-meeting-agenda-november-2017.pptx</a:t>
            </a:r>
            <a:r>
              <a:rPr lang="en-US" altLang="en-US" sz="1400" dirty="0"/>
              <a:t> </a:t>
            </a:r>
            <a:endParaRPr lang="en-US" altLang="en-US" sz="2200" dirty="0"/>
          </a:p>
          <a:p>
            <a:pPr lvl="1"/>
            <a:r>
              <a:rPr lang="en-US" altLang="en-US" dirty="0"/>
              <a:t>Waikoloa minutes</a:t>
            </a:r>
            <a:endParaRPr lang="en-US" altLang="en-US" sz="1200" dirty="0">
              <a:hlinkClick r:id="rId3"/>
            </a:endParaRPr>
          </a:p>
          <a:p>
            <a:pPr lvl="2"/>
            <a:r>
              <a:rPr lang="en-US" sz="1400" dirty="0">
                <a:hlinkClick r:id="rId4"/>
              </a:rPr>
              <a:t>https://mentor.ieee.org/802.18/dcn/17/18-17-0119-00-0000-meeting-minutes-sep-2017-big-island.docx</a:t>
            </a:r>
            <a:r>
              <a:rPr lang="en-US" sz="1400" dirty="0"/>
              <a:t> </a:t>
            </a:r>
            <a:endParaRPr lang="en-US" sz="1000" dirty="0">
              <a:hlinkClick r:id="rId5"/>
            </a:endParaRP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Teleconference minutes 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FCC Mid-Band NOI Reply Comments </a:t>
            </a:r>
          </a:p>
          <a:p>
            <a:pPr lvl="2"/>
            <a:r>
              <a:rPr lang="en-GB" sz="1600" dirty="0">
                <a:hlinkClick r:id="rId6"/>
              </a:rPr>
              <a:t>https://mentor.ieee.org/802.18/dcn/17/18-17-0131-02-0000-ieee-sa-contiguously-allocated-spectrum-position-1.docx</a:t>
            </a:r>
            <a:endParaRPr lang="en-US" altLang="en-US" sz="1600" dirty="0"/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Teleconference announcement for moving forward.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7D3A43-3F67-40AE-ADAF-8687BE695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5D3D03-11B6-473A-979E-2530200B6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50F4F2-E90E-41FC-AB3A-CEB992412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696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/>
              <a:t>Nov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533400"/>
          </a:xfrm>
        </p:spPr>
        <p:txBody>
          <a:bodyPr/>
          <a:lstStyle/>
          <a:p>
            <a:r>
              <a:rPr lang="en-GB" dirty="0"/>
              <a:t>Next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7772400" cy="4114800"/>
          </a:xfrm>
        </p:spPr>
        <p:txBody>
          <a:bodyPr/>
          <a:lstStyle/>
          <a:p>
            <a:r>
              <a:rPr lang="en-US" sz="2000" dirty="0"/>
              <a:t>Americas</a:t>
            </a:r>
          </a:p>
          <a:p>
            <a:pPr marL="457200" lvl="1" indent="0">
              <a:buNone/>
            </a:pPr>
            <a:r>
              <a:rPr lang="en-US" altLang="en-US" sz="1800" dirty="0"/>
              <a:t>-    Will review mid-band NOI reply comments.</a:t>
            </a:r>
          </a:p>
          <a:p>
            <a:pPr lvl="1">
              <a:buFontTx/>
              <a:buChar char="-"/>
            </a:pPr>
            <a:r>
              <a:rPr lang="en-US" altLang="en-US" sz="1800" dirty="0"/>
              <a:t>Monitor FCC Technical Advisory Council inquiry into the removal and clean up of regulation</a:t>
            </a:r>
            <a:endParaRPr lang="en-US" dirty="0"/>
          </a:p>
          <a:p>
            <a:endParaRPr lang="en-US" sz="2000" dirty="0"/>
          </a:p>
          <a:p>
            <a:r>
              <a:rPr lang="en-US" sz="2000" dirty="0"/>
              <a:t>EMEA </a:t>
            </a:r>
          </a:p>
          <a:p>
            <a:pPr lvl="1"/>
            <a:r>
              <a:rPr lang="en-US" sz="1800" dirty="0"/>
              <a:t>6GHz license exempt sharing </a:t>
            </a:r>
          </a:p>
          <a:p>
            <a:pPr lvl="1"/>
            <a:r>
              <a:rPr lang="en-US" altLang="en-US" sz="1800" dirty="0"/>
              <a:t>60GHz  looking at the channels.</a:t>
            </a:r>
          </a:p>
          <a:p>
            <a:pPr lvl="1"/>
            <a:r>
              <a:rPr lang="en-US" altLang="en-US" sz="1800" dirty="0"/>
              <a:t>RED – Receiver sensitivity requirements </a:t>
            </a:r>
          </a:p>
          <a:p>
            <a:endParaRPr lang="en-US" altLang="en-US" sz="2000" dirty="0"/>
          </a:p>
          <a:p>
            <a:r>
              <a:rPr lang="en-US" altLang="en-US" sz="2000" dirty="0"/>
              <a:t>APAC</a:t>
            </a:r>
          </a:p>
          <a:p>
            <a:pPr lvl="1"/>
            <a:r>
              <a:rPr lang="en-US" sz="1800" dirty="0"/>
              <a:t>Anything new that comes up. </a:t>
            </a:r>
          </a:p>
          <a:p>
            <a:pPr lvl="1"/>
            <a:endParaRPr lang="en-US" sz="1600" dirty="0"/>
          </a:p>
          <a:p>
            <a:r>
              <a:rPr lang="en-US" sz="2000" dirty="0"/>
              <a:t>Ongoing:</a:t>
            </a:r>
          </a:p>
          <a:p>
            <a:pPr lvl="1"/>
            <a:r>
              <a:rPr lang="en-US" sz="1800" dirty="0"/>
              <a:t>Monitor / support ITU contributions, FCC comments, etc.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624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/>
              <a:t>Nov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Jay Holcomb (Itron).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1066800"/>
          </a:xfrm>
        </p:spPr>
        <p:txBody>
          <a:bodyPr/>
          <a:lstStyle/>
          <a:p>
            <a:r>
              <a:rPr lang="en-GB" dirty="0"/>
              <a:t>802.18 Meeting Close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1523999"/>
            <a:ext cx="8066087" cy="4951413"/>
          </a:xfrm>
        </p:spPr>
        <p:txBody>
          <a:bodyPr/>
          <a:lstStyle/>
          <a:p>
            <a:r>
              <a:rPr lang="en-US" sz="2000" dirty="0"/>
              <a:t>The RR-TAG adjourned in AM2 on Thursday. </a:t>
            </a:r>
          </a:p>
          <a:p>
            <a:endParaRPr lang="en-US" sz="2000" b="0" dirty="0"/>
          </a:p>
          <a:p>
            <a:r>
              <a:rPr lang="en-US" sz="2000" dirty="0"/>
              <a:t>Will hold weekly, as needed, teleconferences, 14:30 ET Thursdays.</a:t>
            </a:r>
          </a:p>
          <a:p>
            <a:pPr lvl="1"/>
            <a:r>
              <a:rPr lang="en-US" sz="1800" dirty="0"/>
              <a:t>Scheduled through   26 April 2018</a:t>
            </a:r>
          </a:p>
          <a:p>
            <a:pPr lvl="1"/>
            <a:endParaRPr lang="en-US" dirty="0"/>
          </a:p>
          <a:p>
            <a:pPr lvl="1"/>
            <a:r>
              <a:rPr lang="en-US" b="1" dirty="0"/>
              <a:t>Next teleconference planed for  30 November 2017, </a:t>
            </a:r>
            <a:r>
              <a:rPr lang="en-US" dirty="0"/>
              <a:t>1430et/1130pt</a:t>
            </a:r>
          </a:p>
          <a:p>
            <a:pPr lvl="2"/>
            <a:r>
              <a:rPr lang="en-US" dirty="0"/>
              <a:t>Call in information: </a:t>
            </a:r>
            <a:r>
              <a:rPr lang="en-US" altLang="en-US" dirty="0"/>
              <a:t>18-16-0038-06 (</a:t>
            </a:r>
            <a:r>
              <a:rPr lang="en-US" altLang="en-US" i="1" u="sng" dirty="0"/>
              <a:t>or latest</a:t>
            </a:r>
            <a:r>
              <a:rPr lang="en-US" altLang="en-US" dirty="0"/>
              <a:t>)</a:t>
            </a:r>
            <a:endParaRPr lang="en-US" dirty="0"/>
          </a:p>
          <a:p>
            <a:pPr lvl="1"/>
            <a:r>
              <a:rPr lang="en-US" dirty="0"/>
              <a:t>All notices are sent through the 802.18 </a:t>
            </a:r>
            <a:r>
              <a:rPr lang="en-US" dirty="0" err="1"/>
              <a:t>listserver</a:t>
            </a:r>
            <a:r>
              <a:rPr lang="en-US" dirty="0"/>
              <a:t> reflector. </a:t>
            </a:r>
          </a:p>
          <a:p>
            <a:endParaRPr lang="en-US" sz="2000" b="0" dirty="0"/>
          </a:p>
          <a:p>
            <a:pPr algn="just"/>
            <a:r>
              <a:rPr lang="en-US" sz="2000" dirty="0"/>
              <a:t>The next face to face meeting of the 802.18 RR-TAG will be the Interim</a:t>
            </a:r>
            <a:r>
              <a:rPr lang="en-GB" sz="2000" dirty="0"/>
              <a:t> 14 - 19 January 2018 at the Hotel Irvine Newport Beach, CA, USA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5964711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1936</TotalTime>
  <Words>564</Words>
  <Application>Microsoft Office PowerPoint</Application>
  <PresentationFormat>On-screen Show (4:3)</PresentationFormat>
  <Paragraphs>109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ＭＳ Ｐゴシック</vt:lpstr>
      <vt:lpstr>Arial</vt:lpstr>
      <vt:lpstr>Times New Roman</vt:lpstr>
      <vt:lpstr>802-18-Submission</vt:lpstr>
      <vt:lpstr>Document</vt:lpstr>
      <vt:lpstr>RR-TAG (802.18) to 802.11 Liaison</vt:lpstr>
      <vt:lpstr>Items Reviewed/Discussed in the RR-TAG</vt:lpstr>
      <vt:lpstr>Items Reviewed/Discussed in the RR-TAG-2</vt:lpstr>
      <vt:lpstr>RR-TAG Other</vt:lpstr>
      <vt:lpstr>Documents Approved</vt:lpstr>
      <vt:lpstr>Next</vt:lpstr>
      <vt:lpstr>802.18 Meeting Close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</dc:title>
  <dc:creator>John H Notor</dc:creator>
  <cp:keywords>Sept 2017</cp:keywords>
  <cp:lastModifiedBy>Holcomb, Jay</cp:lastModifiedBy>
  <cp:revision>491</cp:revision>
  <cp:lastPrinted>2012-05-17T14:33:36Z</cp:lastPrinted>
  <dcterms:created xsi:type="dcterms:W3CDTF">2012-05-17T18:49:07Z</dcterms:created>
  <dcterms:modified xsi:type="dcterms:W3CDTF">2017-11-09T18:55:33Z</dcterms:modified>
</cp:coreProperties>
</file>