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83" r:id="rId5"/>
    <p:sldId id="284" r:id="rId6"/>
    <p:sldId id="273" r:id="rId7"/>
    <p:sldId id="272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8" autoAdjust="0"/>
    <p:restoredTop sz="89228" autoAdjust="0"/>
  </p:normalViewPr>
  <p:slideViewPr>
    <p:cSldViewPr>
      <p:cViewPr varScale="1">
        <p:scale>
          <a:sx n="63" d="100"/>
          <a:sy n="63" d="100"/>
        </p:scale>
        <p:origin x="142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16" y="-11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5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0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3429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8540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4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4525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27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2017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2017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2017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2017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2017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2017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19970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802.11-17/1789r0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November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546-04-00ax-tgax-november-2017-meeting-agenda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altLang="zh-CN" smtClean="0"/>
              <a:t>November 2017</a:t>
            </a:r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November 2017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2017-11-09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066800" y="2590800"/>
          <a:ext cx="753586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Document" r:id="rId5" imgW="8610834" imgH="2617202" progId="Word.Document.8">
                  <p:embed/>
                </p:oleObj>
              </mc:Choice>
              <mc:Fallback>
                <p:oleObj name="Document" r:id="rId5" imgW="8610834" imgH="2617202" progId="Word.Document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7535863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November 2017</a:t>
            </a:r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TGax for the November 2017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72000"/>
          </a:xfrm>
        </p:spPr>
        <p:txBody>
          <a:bodyPr/>
          <a:lstStyle/>
          <a:p>
            <a:r>
              <a:rPr lang="en-CA" dirty="0" smtClean="0"/>
              <a:t>The </a:t>
            </a:r>
            <a:r>
              <a:rPr lang="en-CA" smtClean="0"/>
              <a:t>TG </a:t>
            </a:r>
            <a:r>
              <a:rPr lang="en-CA" smtClean="0"/>
              <a:t>almost completed </a:t>
            </a:r>
            <a:r>
              <a:rPr lang="en-CA" dirty="0" smtClean="0"/>
              <a:t>the assignment of comments received on Draft D2.0.</a:t>
            </a:r>
          </a:p>
          <a:p>
            <a:pPr lvl="1"/>
            <a:r>
              <a:rPr lang="en-CA" dirty="0" smtClean="0"/>
              <a:t>A lead is identified for various clauses of the draft. The lead is responsible for coordinating resolutions of relevant CIDs.</a:t>
            </a:r>
          </a:p>
          <a:p>
            <a:r>
              <a:rPr lang="en-CA" dirty="0" smtClean="0"/>
              <a:t>The TG approved resolutions to 36 CIDs</a:t>
            </a:r>
          </a:p>
          <a:p>
            <a:r>
              <a:rPr lang="en-CA" dirty="0" smtClean="0"/>
              <a:t>The TG updated its timeline to reflect the outcome of WG LB.</a:t>
            </a:r>
          </a:p>
          <a:p>
            <a:r>
              <a:rPr lang="en-CA" dirty="0" smtClean="0"/>
              <a:t>A TG motion passed to hold an ad hoc meeting in San Diego during the period January 10-12, 2018.</a:t>
            </a:r>
          </a:p>
          <a:p>
            <a:r>
              <a:rPr lang="en-CA" sz="2000" dirty="0" smtClean="0"/>
              <a:t>The agenda is available at</a:t>
            </a:r>
            <a:r>
              <a:rPr lang="en-CA" sz="2000" dirty="0"/>
              <a:t>: </a:t>
            </a:r>
            <a:r>
              <a:rPr lang="en-CA" sz="2000" dirty="0">
                <a:hlinkClick r:id="rId3"/>
              </a:rPr>
              <a:t>https://</a:t>
            </a:r>
            <a:r>
              <a:rPr lang="en-CA" sz="2000" dirty="0" smtClean="0">
                <a:hlinkClick r:id="rId3"/>
              </a:rPr>
              <a:t>mentor.ieee.org/802.11/dcn/17/11-17-1546-04-00ax-tgax-november-2017-meeting-agenda.pptx</a:t>
            </a:r>
            <a:r>
              <a:rPr lang="en-CA" sz="2000" dirty="0" smtClean="0"/>
              <a:t> </a:t>
            </a:r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39762"/>
          </a:xfrm>
        </p:spPr>
        <p:txBody>
          <a:bodyPr/>
          <a:lstStyle/>
          <a:p>
            <a:r>
              <a:rPr lang="en-US" dirty="0" smtClean="0"/>
              <a:t>Old Timeline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1935161"/>
            <a:ext cx="4040188" cy="430053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200" dirty="0"/>
              <a:t>May 2014: start of the TG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200" dirty="0"/>
              <a:t>Nov. 2014: First draft of the TG SFD was approved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200" dirty="0"/>
              <a:t>Jan. 2016: proposed TG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200" dirty="0"/>
              <a:t>March 2016: Draft D0.1 was approved and CC started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00B050"/>
                </a:solidFill>
              </a:rPr>
              <a:t>November 2016: Draft 1.0 and WG letter ballot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000" dirty="0">
                <a:solidFill>
                  <a:srgbClr val="00B050"/>
                </a:solidFill>
              </a:rPr>
              <a:t>LB-225: opened Dec. 1</a:t>
            </a:r>
            <a:r>
              <a:rPr lang="en-US" altLang="zh-CN" sz="1000" baseline="30000" dirty="0">
                <a:solidFill>
                  <a:srgbClr val="00B050"/>
                </a:solidFill>
              </a:rPr>
              <a:t>st</a:t>
            </a:r>
            <a:r>
              <a:rPr lang="en-US" altLang="zh-CN" sz="1000" dirty="0">
                <a:solidFill>
                  <a:srgbClr val="00B050"/>
                </a:solidFill>
              </a:rPr>
              <a:t> 2016 and closed January 8</a:t>
            </a:r>
            <a:r>
              <a:rPr lang="en-US" altLang="zh-CN" sz="1000" baseline="30000" dirty="0">
                <a:solidFill>
                  <a:srgbClr val="00B050"/>
                </a:solidFill>
              </a:rPr>
              <a:t>th</a:t>
            </a:r>
            <a:r>
              <a:rPr lang="en-US" altLang="zh-CN" sz="1000" dirty="0">
                <a:solidFill>
                  <a:srgbClr val="00B050"/>
                </a:solidFill>
              </a:rPr>
              <a:t> 2017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00B050"/>
                </a:solidFill>
              </a:rPr>
              <a:t>September 2017: Draft 2.0 and WG letter Ballot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000" dirty="0">
                <a:solidFill>
                  <a:srgbClr val="00B050"/>
                </a:solidFill>
              </a:rPr>
              <a:t>LB-230: opened at Oct. 5</a:t>
            </a:r>
            <a:r>
              <a:rPr lang="en-US" altLang="zh-CN" sz="1000" baseline="30000" dirty="0">
                <a:solidFill>
                  <a:srgbClr val="00B050"/>
                </a:solidFill>
              </a:rPr>
              <a:t>th</a:t>
            </a:r>
            <a:r>
              <a:rPr lang="en-US" altLang="zh-CN" sz="1000" dirty="0">
                <a:solidFill>
                  <a:srgbClr val="00B050"/>
                </a:solidFill>
              </a:rPr>
              <a:t> 2017 and closed Nov. 4</a:t>
            </a:r>
            <a:r>
              <a:rPr lang="en-US" altLang="zh-CN" sz="1000" baseline="30000" dirty="0">
                <a:solidFill>
                  <a:srgbClr val="00B050"/>
                </a:solidFill>
              </a:rPr>
              <a:t>th</a:t>
            </a:r>
            <a:r>
              <a:rPr lang="en-US" altLang="zh-CN" sz="1000" dirty="0">
                <a:solidFill>
                  <a:srgbClr val="00B050"/>
                </a:solidFill>
              </a:rPr>
              <a:t> 2017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altLang="zh-CN" sz="1200" dirty="0">
                <a:solidFill>
                  <a:srgbClr val="FFC000"/>
                </a:solidFill>
              </a:rPr>
              <a:t>May 2018: MDR (Mandatory Document Review)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altLang="zh-CN" sz="1200" dirty="0">
                <a:solidFill>
                  <a:srgbClr val="FFC000"/>
                </a:solidFill>
              </a:rPr>
              <a:t>May 2018: Formation of SB pool </a:t>
            </a:r>
            <a:r>
              <a:rPr lang="en-CA" altLang="zh-CN" sz="1200" dirty="0">
                <a:solidFill>
                  <a:srgbClr val="FFC000"/>
                </a:solidFill>
                <a:sym typeface="Wingdings" panose="05000000000000000000" pitchFamily="2" charset="2"/>
              </a:rPr>
              <a:t> </a:t>
            </a:r>
            <a:r>
              <a:rPr lang="en-CA" altLang="zh-CN" sz="1050" dirty="0">
                <a:solidFill>
                  <a:srgbClr val="FFC000"/>
                </a:solidFill>
                <a:sym typeface="Wingdings" panose="05000000000000000000" pitchFamily="2" charset="2"/>
              </a:rPr>
              <a:t>Need to change the date</a:t>
            </a:r>
            <a:endParaRPr lang="en-US" altLang="zh-CN" sz="1050" dirty="0">
              <a:solidFill>
                <a:srgbClr val="FFC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FF0000"/>
                </a:solidFill>
              </a:rPr>
              <a:t>November 2018: Sponsor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altLang="zh-CN" sz="1200" dirty="0">
                <a:solidFill>
                  <a:srgbClr val="FFC000"/>
                </a:solidFill>
              </a:rPr>
              <a:t>July 2019: </a:t>
            </a:r>
            <a:r>
              <a:rPr lang="en-CA" altLang="zh-CN" sz="1200" dirty="0" err="1">
                <a:solidFill>
                  <a:srgbClr val="FFC000"/>
                </a:solidFill>
              </a:rPr>
              <a:t>RevCom</a:t>
            </a:r>
            <a:endParaRPr lang="en-US" altLang="zh-CN" sz="1200" dirty="0">
              <a:solidFill>
                <a:srgbClr val="FFC000"/>
              </a:solidFill>
            </a:endParaRPr>
          </a:p>
          <a:p>
            <a:endParaRPr lang="en-US" sz="1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39762"/>
          </a:xfrm>
        </p:spPr>
        <p:txBody>
          <a:bodyPr/>
          <a:lstStyle/>
          <a:p>
            <a:r>
              <a:rPr lang="en-US" dirty="0" smtClean="0"/>
              <a:t>New Timeline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1935162"/>
            <a:ext cx="4041775" cy="39512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200" dirty="0"/>
              <a:t>May 2014: start of the TG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200" dirty="0"/>
              <a:t>Nov. 2014: First draft of the TG SFD was approved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200" dirty="0"/>
              <a:t>Jan. 2016: proposed TG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200" dirty="0"/>
              <a:t>March 2016: Draft D0.1 was approved and CC started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FF0000"/>
                </a:solidFill>
              </a:rPr>
              <a:t>November 2016: Draft 1.0 and WG letter ballot – Failed (57.77%)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000" dirty="0">
                <a:solidFill>
                  <a:srgbClr val="FF0000"/>
                </a:solidFill>
              </a:rPr>
              <a:t>LB-225: opened Dec. 1</a:t>
            </a:r>
            <a:r>
              <a:rPr lang="en-US" altLang="zh-CN" sz="1000" baseline="30000" dirty="0">
                <a:solidFill>
                  <a:srgbClr val="FF0000"/>
                </a:solidFill>
              </a:rPr>
              <a:t>st</a:t>
            </a:r>
            <a:r>
              <a:rPr lang="en-US" altLang="zh-CN" sz="1000" dirty="0">
                <a:solidFill>
                  <a:srgbClr val="FF0000"/>
                </a:solidFill>
              </a:rPr>
              <a:t> 2016 and closed January 8</a:t>
            </a:r>
            <a:r>
              <a:rPr lang="en-US" altLang="zh-CN" sz="1000" baseline="30000" dirty="0">
                <a:solidFill>
                  <a:srgbClr val="FF0000"/>
                </a:solidFill>
              </a:rPr>
              <a:t>th</a:t>
            </a:r>
            <a:r>
              <a:rPr lang="en-US" altLang="zh-CN" sz="1000" dirty="0">
                <a:solidFill>
                  <a:srgbClr val="FF0000"/>
                </a:solidFill>
              </a:rPr>
              <a:t> 2017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FF0000"/>
                </a:solidFill>
              </a:rPr>
              <a:t>September 2017: Draft 2.0 and WG letter ballot – Failed (62.84%)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000" dirty="0">
                <a:solidFill>
                  <a:srgbClr val="FF0000"/>
                </a:solidFill>
              </a:rPr>
              <a:t>LB-230: opened Oct 5</a:t>
            </a:r>
            <a:r>
              <a:rPr lang="en-US" altLang="zh-CN" sz="1000" baseline="30000" dirty="0">
                <a:solidFill>
                  <a:srgbClr val="FF0000"/>
                </a:solidFill>
              </a:rPr>
              <a:t>th</a:t>
            </a:r>
            <a:r>
              <a:rPr lang="en-US" altLang="zh-CN" sz="1000" dirty="0">
                <a:solidFill>
                  <a:srgbClr val="FF0000"/>
                </a:solidFill>
              </a:rPr>
              <a:t> and closed Nov 4</a:t>
            </a:r>
            <a:r>
              <a:rPr lang="en-US" altLang="zh-CN" sz="1000" baseline="30000" dirty="0">
                <a:solidFill>
                  <a:srgbClr val="FF0000"/>
                </a:solidFill>
              </a:rPr>
              <a:t>th</a:t>
            </a:r>
            <a:r>
              <a:rPr lang="en-US" altLang="zh-CN" sz="1000" dirty="0">
                <a:solidFill>
                  <a:srgbClr val="FF0000"/>
                </a:solidFill>
              </a:rPr>
              <a:t>, 2017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altLang="zh-CN" sz="1200" dirty="0"/>
              <a:t>May 2018: Draft 3.0 and WG letter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altLang="zh-CN" sz="1200" dirty="0">
                <a:solidFill>
                  <a:srgbClr val="FFC000"/>
                </a:solidFill>
              </a:rPr>
              <a:t>July 2018: MDR (Mandatory Document Review)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altLang="zh-CN" sz="1200" dirty="0">
                <a:solidFill>
                  <a:srgbClr val="FFC000"/>
                </a:solidFill>
              </a:rPr>
              <a:t>February 2019: Formation of SB pool </a:t>
            </a:r>
            <a:endParaRPr lang="en-US" altLang="zh-CN" sz="1050" dirty="0">
              <a:solidFill>
                <a:srgbClr val="FFC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accent6">
                    <a:lumMod val="75000"/>
                  </a:schemeClr>
                </a:solidFill>
              </a:rPr>
              <a:t>May 2019: Sponsor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altLang="zh-CN" sz="1200" dirty="0">
                <a:solidFill>
                  <a:srgbClr val="FFC000"/>
                </a:solidFill>
              </a:rPr>
              <a:t>December 2019: </a:t>
            </a:r>
            <a:r>
              <a:rPr lang="en-CA" altLang="zh-CN" sz="1200" dirty="0" err="1">
                <a:solidFill>
                  <a:srgbClr val="FFC000"/>
                </a:solidFill>
              </a:rPr>
              <a:t>RevCom</a:t>
            </a:r>
            <a:endParaRPr lang="en-US" altLang="zh-CN" sz="1200" dirty="0">
              <a:solidFill>
                <a:srgbClr val="FFC000"/>
              </a:solidFill>
            </a:endParaRPr>
          </a:p>
          <a:p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235700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2357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8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November 2017</a:t>
            </a:r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2018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US" sz="2800" dirty="0" smtClean="0"/>
              <a:t>Continue with comment resolution on draft D2.0.</a:t>
            </a:r>
          </a:p>
          <a:p>
            <a:endParaRPr lang="en-US" sz="2800" dirty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November 2017</a:t>
            </a:r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114800"/>
          </a:xfrm>
        </p:spPr>
        <p:txBody>
          <a:bodyPr/>
          <a:lstStyle/>
          <a:p>
            <a:r>
              <a:rPr lang="en-US" dirty="0"/>
              <a:t>Nov. 30, Dec. 14, Jan 4		</a:t>
            </a:r>
            <a:r>
              <a:rPr lang="en-US" dirty="0" smtClean="0"/>
              <a:t>10:00 </a:t>
            </a:r>
            <a:r>
              <a:rPr lang="en-US" dirty="0"/>
              <a:t>-1200 ET</a:t>
            </a:r>
          </a:p>
          <a:p>
            <a:r>
              <a:rPr lang="en-US" dirty="0"/>
              <a:t>Dec. 7, 21, Jan 25			</a:t>
            </a:r>
            <a:r>
              <a:rPr lang="en-US" dirty="0" smtClean="0"/>
              <a:t>20:00 </a:t>
            </a:r>
            <a:r>
              <a:rPr lang="en-US" dirty="0"/>
              <a:t>– 22:00 ET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2779</TotalTime>
  <Words>499</Words>
  <Application>Microsoft Office PowerPoint</Application>
  <PresentationFormat>On-screen Show (4:3)</PresentationFormat>
  <Paragraphs>83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宋体</vt:lpstr>
      <vt:lpstr>Arial</vt:lpstr>
      <vt:lpstr>Calibri</vt:lpstr>
      <vt:lpstr>Times New Roman</vt:lpstr>
      <vt:lpstr>Wingdings</vt:lpstr>
      <vt:lpstr>802-11-Submission</vt:lpstr>
      <vt:lpstr>Custom Design</vt:lpstr>
      <vt:lpstr>Document</vt:lpstr>
      <vt:lpstr>TGax November 2017 Closing Report</vt:lpstr>
      <vt:lpstr>Abstract</vt:lpstr>
      <vt:lpstr>Work Completed</vt:lpstr>
      <vt:lpstr>Timeline</vt:lpstr>
      <vt:lpstr>January 2018 Goals</vt:lpstr>
      <vt:lpstr>Conference Call Times</vt:lpstr>
    </vt:vector>
  </TitlesOfParts>
  <Company>Nortel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AboulMagd</cp:lastModifiedBy>
  <cp:revision>392</cp:revision>
  <cp:lastPrinted>1998-02-10T13:28:06Z</cp:lastPrinted>
  <dcterms:created xsi:type="dcterms:W3CDTF">2008-11-13T20:03:38Z</dcterms:created>
  <dcterms:modified xsi:type="dcterms:W3CDTF">2017-11-09T18:44:49Z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_readonly">
    <vt:lpwstr/>
  </property>
  <property fmtid="{D5CDD505-2E9C-101B-9397-08002B2CF9AE}" pid="32" name="_change">
    <vt:lpwstr/>
  </property>
  <property fmtid="{D5CDD505-2E9C-101B-9397-08002B2CF9AE}" pid="33" name="_full-control">
    <vt:lpwstr/>
  </property>
  <property fmtid="{D5CDD505-2E9C-101B-9397-08002B2CF9AE}" pid="34" name="sflag">
    <vt:lpwstr>1469747025</vt:lpwstr>
  </property>
</Properties>
</file>