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8"/>
  </p:notesMasterIdLst>
  <p:handoutMasterIdLst>
    <p:handoutMasterId r:id="rId9"/>
  </p:handoutMasterIdLst>
  <p:sldIdLst>
    <p:sldId id="500" r:id="rId2"/>
    <p:sldId id="535" r:id="rId3"/>
    <p:sldId id="537" r:id="rId4"/>
    <p:sldId id="536" r:id="rId5"/>
    <p:sldId id="538" r:id="rId6"/>
    <p:sldId id="52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802.11-17/1787r0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06638" y="19981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802.11-17/1787r0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Mature Topics for Draft 0.1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2017-11-09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43567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suggests mature topic for spec writing in Draft 0.1.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mature topic with related motions</a:t>
            </a:r>
          </a:p>
          <a:p>
            <a:r>
              <a:rPr lang="en-US" dirty="0" smtClean="0"/>
              <a:t>Produce SFD r6 based on the </a:t>
            </a:r>
            <a:r>
              <a:rPr lang="en-US" dirty="0" smtClean="0"/>
              <a:t>minute</a:t>
            </a:r>
            <a:endParaRPr lang="en-US" dirty="0" smtClean="0"/>
          </a:p>
          <a:p>
            <a:r>
              <a:rPr lang="en-US" dirty="0" smtClean="0"/>
              <a:t>Chair </a:t>
            </a:r>
            <a:r>
              <a:rPr lang="en-US" dirty="0" smtClean="0"/>
              <a:t>sends email to call </a:t>
            </a:r>
            <a:r>
              <a:rPr lang="en-US" dirty="0"/>
              <a:t>for Volunteer </a:t>
            </a:r>
          </a:p>
          <a:p>
            <a:pPr lvl="1"/>
            <a:r>
              <a:rPr lang="en-US" dirty="0" smtClean="0"/>
              <a:t>The email will </a:t>
            </a:r>
            <a:r>
              <a:rPr lang="en-US" dirty="0" smtClean="0"/>
              <a:t>include </a:t>
            </a:r>
            <a:r>
              <a:rPr lang="en-US" dirty="0" smtClean="0"/>
              <a:t>the reference of motions in SFD r6 for spec writing</a:t>
            </a:r>
          </a:p>
          <a:p>
            <a:r>
              <a:rPr lang="en-US" dirty="0" smtClean="0"/>
              <a:t>Volunteer prepares </a:t>
            </a:r>
            <a:r>
              <a:rPr lang="en-US" dirty="0" smtClean="0"/>
              <a:t>spec </a:t>
            </a:r>
            <a:r>
              <a:rPr lang="en-US" dirty="0" smtClean="0"/>
              <a:t>texts for the assigned motions based on the template in [3]</a:t>
            </a:r>
          </a:p>
          <a:p>
            <a:pPr lvl="1"/>
            <a:r>
              <a:rPr lang="en-US" dirty="0" smtClean="0"/>
              <a:t>Assigned motion will be included in the document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0649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 </a:t>
            </a:r>
            <a:r>
              <a:rPr lang="en-US" dirty="0" smtClean="0"/>
              <a:t>PHY Topic for </a:t>
            </a:r>
            <a:r>
              <a:rPr lang="en-US" dirty="0"/>
              <a:t>Spec Writing in Draft 0.1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R.3.1.A in SFD r5 (Prepended non-HT preamble)</a:t>
            </a:r>
          </a:p>
          <a:p>
            <a:r>
              <a:rPr lang="en-US" dirty="0" smtClean="0"/>
              <a:t>WUR Preamble 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the motions related to WUR </a:t>
            </a:r>
            <a:r>
              <a:rPr lang="en-US" dirty="0" smtClean="0"/>
              <a:t>Preamble </a:t>
            </a:r>
            <a:r>
              <a:rPr lang="en-US" dirty="0"/>
              <a:t>passed in Nov IEEE </a:t>
            </a:r>
            <a:r>
              <a:rPr lang="en-US" dirty="0" smtClean="0"/>
              <a:t>Meeting</a:t>
            </a:r>
          </a:p>
          <a:p>
            <a:r>
              <a:rPr lang="en-US" dirty="0" smtClean="0"/>
              <a:t>WUR Payload</a:t>
            </a:r>
          </a:p>
          <a:p>
            <a:pPr lvl="1"/>
            <a:r>
              <a:rPr lang="en-US" dirty="0" smtClean="0"/>
              <a:t>All the motions in 3.3 WUR Payload of SFD r5</a:t>
            </a:r>
          </a:p>
          <a:p>
            <a:pPr lvl="1"/>
            <a:r>
              <a:rPr lang="en-US" dirty="0" smtClean="0"/>
              <a:t>All the motions related to WUR Payload passed in Nov IEEE Meeting</a:t>
            </a:r>
            <a:endParaRPr lang="en-US" dirty="0"/>
          </a:p>
          <a:p>
            <a:r>
              <a:rPr lang="en-US" dirty="0" smtClean="0"/>
              <a:t>Expect the spec texts to be filled in clause 32</a:t>
            </a:r>
            <a:r>
              <a:rPr lang="en-US" dirty="0"/>
              <a:t>. Wake-Up Radio (WUR) PHY specification </a:t>
            </a:r>
            <a:r>
              <a:rPr lang="en-US" dirty="0" smtClean="0"/>
              <a:t>of [2]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275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 </a:t>
            </a:r>
            <a:r>
              <a:rPr lang="en-US" dirty="0" smtClean="0"/>
              <a:t>MAC </a:t>
            </a:r>
            <a:r>
              <a:rPr lang="en-US" dirty="0"/>
              <a:t>Topic </a:t>
            </a:r>
            <a:r>
              <a:rPr lang="en-US" dirty="0" smtClean="0"/>
              <a:t>for </a:t>
            </a:r>
            <a:r>
              <a:rPr lang="en-US" dirty="0"/>
              <a:t>Spec Writing in Draft 0.1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WUR Negotiation and WUR Mode</a:t>
            </a:r>
          </a:p>
          <a:p>
            <a:pPr lvl="1"/>
            <a:r>
              <a:rPr lang="en-US" sz="1600" dirty="0" smtClean="0"/>
              <a:t>All the motions in 4.2 WUR Negotiation of SFD r5</a:t>
            </a:r>
          </a:p>
          <a:p>
            <a:pPr lvl="1"/>
            <a:r>
              <a:rPr lang="en-US" sz="1600" dirty="0"/>
              <a:t>All the motions in 4.5 WUR Mode of SFD </a:t>
            </a:r>
            <a:r>
              <a:rPr lang="en-US" sz="1600" dirty="0" smtClean="0"/>
              <a:t>r5</a:t>
            </a:r>
          </a:p>
          <a:p>
            <a:pPr lvl="1"/>
            <a:r>
              <a:rPr lang="en-US" sz="1600" dirty="0" smtClean="0"/>
              <a:t>All the motions related to WUR Action frame, WUR Mode Element, and WUR Mode </a:t>
            </a:r>
            <a:r>
              <a:rPr lang="en-US" sz="1600" dirty="0"/>
              <a:t>passed in Nov IEEE </a:t>
            </a:r>
            <a:r>
              <a:rPr lang="en-US" sz="1600" dirty="0" smtClean="0"/>
              <a:t>meeting</a:t>
            </a:r>
            <a:endParaRPr lang="en-US" sz="1600" dirty="0"/>
          </a:p>
          <a:p>
            <a:r>
              <a:rPr lang="en-US" sz="1800" dirty="0" smtClean="0"/>
              <a:t>WUR Frame formats</a:t>
            </a:r>
          </a:p>
          <a:p>
            <a:pPr lvl="1"/>
            <a:r>
              <a:rPr lang="en-US" sz="1600" dirty="0" smtClean="0"/>
              <a:t>All the motions in 4.8 WUR Frame formats of SFD r5</a:t>
            </a:r>
          </a:p>
          <a:p>
            <a:pPr lvl="1"/>
            <a:r>
              <a:rPr lang="en-US" sz="1600" dirty="0" smtClean="0"/>
              <a:t>All the motions </a:t>
            </a:r>
            <a:r>
              <a:rPr lang="en-US" sz="1600" dirty="0"/>
              <a:t>related to WUR </a:t>
            </a:r>
            <a:r>
              <a:rPr lang="en-US" sz="1600" dirty="0" smtClean="0"/>
              <a:t>frame format passed </a:t>
            </a:r>
            <a:r>
              <a:rPr lang="en-US" sz="1600" dirty="0"/>
              <a:t>in Nov IEEE meeting</a:t>
            </a:r>
          </a:p>
          <a:p>
            <a:r>
              <a:rPr lang="en-US" sz="1800" dirty="0"/>
              <a:t>Expect the texts to be filled in </a:t>
            </a:r>
            <a:r>
              <a:rPr lang="en-US" sz="1800" dirty="0" smtClean="0"/>
              <a:t>the following clauses of [2]</a:t>
            </a:r>
            <a:endParaRPr lang="en-US" sz="1800" dirty="0"/>
          </a:p>
          <a:p>
            <a:pPr lvl="1"/>
            <a:r>
              <a:rPr lang="en-US" sz="1600" dirty="0"/>
              <a:t>9.4.1.11 Action field</a:t>
            </a:r>
          </a:p>
          <a:p>
            <a:pPr lvl="1"/>
            <a:r>
              <a:rPr lang="en-US" sz="1600" dirty="0"/>
              <a:t>9.4.2.262 WUR Mode element </a:t>
            </a:r>
          </a:p>
          <a:p>
            <a:pPr lvl="1"/>
            <a:r>
              <a:rPr lang="en-US" sz="1600" dirty="0"/>
              <a:t>9.4.2.263 WUR Capabilities element </a:t>
            </a:r>
          </a:p>
          <a:p>
            <a:pPr lvl="1"/>
            <a:r>
              <a:rPr lang="en-US" sz="1600" dirty="0"/>
              <a:t>9.6.31 WUR Action details</a:t>
            </a:r>
          </a:p>
          <a:p>
            <a:pPr lvl="1"/>
            <a:r>
              <a:rPr lang="en-US" sz="1600" dirty="0" smtClean="0"/>
              <a:t>31.5 </a:t>
            </a:r>
            <a:r>
              <a:rPr lang="en-US" sz="1600" dirty="0"/>
              <a:t>Power management with WUR mode </a:t>
            </a:r>
          </a:p>
          <a:p>
            <a:pPr lvl="1"/>
            <a:r>
              <a:rPr lang="en-US" sz="1600" dirty="0"/>
              <a:t>9.10 WUR frame formats </a:t>
            </a:r>
            <a:br>
              <a:rPr lang="en-US" sz="1600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3590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</a:t>
            </a:r>
            <a:r>
              <a:rPr lang="en-US" sz="1800" dirty="0"/>
              <a:t>1] </a:t>
            </a:r>
            <a:r>
              <a:rPr lang="en-US" sz="1800" dirty="0" smtClean="0"/>
              <a:t>11-17-0575-05-00ba </a:t>
            </a:r>
            <a:r>
              <a:rPr lang="en-GB" sz="1800" dirty="0" smtClean="0"/>
              <a:t>Spec Framework</a:t>
            </a:r>
            <a:endParaRPr lang="en-GB" sz="1800" dirty="0"/>
          </a:p>
          <a:p>
            <a:r>
              <a:rPr lang="en-GB" sz="1800" dirty="0"/>
              <a:t>[2</a:t>
            </a:r>
            <a:r>
              <a:rPr lang="en-GB" sz="1800" dirty="0" smtClean="0"/>
              <a:t>] 11-17-1585-00-00ba Proposed Draft Specification 0.0</a:t>
            </a:r>
          </a:p>
          <a:p>
            <a:r>
              <a:rPr lang="en-GB" sz="1800" dirty="0" smtClean="0"/>
              <a:t>[3] </a:t>
            </a:r>
            <a:r>
              <a:rPr lang="en-US" sz="1800" dirty="0" smtClean="0"/>
              <a:t>11-17-1593-00-00ba </a:t>
            </a:r>
            <a:r>
              <a:rPr lang="en-US" sz="1800" dirty="0"/>
              <a:t>Proposed text for Draft Specification Template</a:t>
            </a:r>
          </a:p>
          <a:p>
            <a:endParaRPr lang="en-GB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1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91545</TotalTime>
  <Words>397</Words>
  <Application>Microsoft Office PowerPoint</Application>
  <PresentationFormat>On-screen Show (4:3)</PresentationFormat>
  <Paragraphs>66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Mature Topics for Draft 0.1</vt:lpstr>
      <vt:lpstr>Abstract</vt:lpstr>
      <vt:lpstr>Procedure</vt:lpstr>
      <vt:lpstr>Suggest PHY Topic for Spec Writing in Draft 0.1</vt:lpstr>
      <vt:lpstr>Suggest MAC Topic for Spec Writing in Draft 0.1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</cp:keywords>
  <cp:lastModifiedBy>Huang, Po-kai</cp:lastModifiedBy>
  <cp:revision>2050</cp:revision>
  <cp:lastPrinted>1998-02-10T13:28:06Z</cp:lastPrinted>
  <dcterms:created xsi:type="dcterms:W3CDTF">2008-03-19T13:28:15Z</dcterms:created>
  <dcterms:modified xsi:type="dcterms:W3CDTF">2017-11-09T17:34:00Z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0e38f570-e6ad-4e40-8ca3-c652982b3fc9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2017-11-09 17:34:00Z</vt:lpwstr>
  </property>
  <property fmtid="{D5CDD505-2E9C-101B-9397-08002B2CF9AE}" pid="10" name="CTPClassification">
    <vt:lpwstr>CTP_IC</vt:lpwstr>
  </property>
</Properties>
</file>