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021" r:id="rId3"/>
    <p:sldId id="2033" r:id="rId4"/>
    <p:sldId id="2034" r:id="rId5"/>
    <p:sldId id="2002" r:id="rId6"/>
    <p:sldId id="2003" r:id="rId7"/>
    <p:sldId id="203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 autoAdjust="0"/>
  </p:normalViewPr>
  <p:slideViewPr>
    <p:cSldViewPr>
      <p:cViewPr varScale="1">
        <p:scale>
          <a:sx n="84" d="100"/>
          <a:sy n="84" d="100"/>
        </p:scale>
        <p:origin x="1555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802.11-17/0896r2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802.11-17/0896r2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802.11-17/1785r0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minutes/jul2008/20080714-opening-minutes-v1.pdf" TargetMode="External"/><Relationship Id="rId2" Type="http://schemas.openxmlformats.org/officeDocument/2006/relationships/hyperlink" Target="https://www.iso.org/standard/29923.html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2017 motions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November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has recommended the withdrawal of three ISO/IEC documents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Back in Nov 2011, the IEEE 802 JTC1 SC discussed the possible withdrawal of ISO/IEC TR 8802-1:2001</a:t>
            </a:r>
          </a:p>
          <a:p>
            <a:pPr lvl="2"/>
            <a:r>
              <a:rPr lang="en-AU" dirty="0" smtClean="0"/>
              <a:t>See material in </a:t>
            </a:r>
            <a:r>
              <a:rPr lang="en-AU" dirty="0" smtClean="0"/>
              <a:t>IEEE </a:t>
            </a:r>
            <a:r>
              <a:rPr lang="en-AU" dirty="0" smtClean="0"/>
              <a:t>802 JTC1 </a:t>
            </a:r>
            <a:r>
              <a:rPr lang="en-AU" dirty="0" smtClean="0"/>
              <a:t>agenda (11-17-1550-06)</a:t>
            </a:r>
            <a:endParaRPr lang="en-AU" dirty="0" smtClean="0"/>
          </a:p>
          <a:p>
            <a:pPr lvl="1"/>
            <a:r>
              <a:rPr lang="en-AU" dirty="0" smtClean="0"/>
              <a:t>Glenn Parsons (Chair of 802.1 WG) recently asked again whether it is time to now withdraw </a:t>
            </a:r>
            <a:r>
              <a:rPr lang="en-AU" dirty="0"/>
              <a:t>ISO/IEC TR </a:t>
            </a:r>
            <a:r>
              <a:rPr lang="en-AU" dirty="0" smtClean="0"/>
              <a:t>8802-1:2001</a:t>
            </a:r>
          </a:p>
          <a:p>
            <a:pPr lvl="1"/>
            <a:r>
              <a:rPr lang="en-AU" dirty="0" smtClean="0"/>
              <a:t>During the </a:t>
            </a:r>
            <a:r>
              <a:rPr lang="en-AU" dirty="0"/>
              <a:t>IEEE 802 JTC1 SC </a:t>
            </a:r>
            <a:r>
              <a:rPr lang="en-AU" dirty="0" smtClean="0"/>
              <a:t>session, Glen Parsons confirmed that all the material in </a:t>
            </a:r>
            <a:r>
              <a:rPr lang="en-AU" dirty="0"/>
              <a:t>ISO/IEC TR </a:t>
            </a:r>
            <a:r>
              <a:rPr lang="en-AU" dirty="0" smtClean="0"/>
              <a:t>8802-1:2001 is covered by other documents</a:t>
            </a:r>
          </a:p>
          <a:p>
            <a:pPr lvl="2"/>
            <a:r>
              <a:rPr lang="en-AU" dirty="0" smtClean="0"/>
              <a:t>Particularly the material required to support the </a:t>
            </a:r>
            <a:r>
              <a:rPr lang="en-US" altLang="en-US" dirty="0"/>
              <a:t>MAC registry agreement with </a:t>
            </a:r>
            <a:r>
              <a:rPr lang="en-US" altLang="en-US" dirty="0" smtClean="0"/>
              <a:t>ISO/IEC</a:t>
            </a:r>
          </a:p>
          <a:p>
            <a:pPr lvl="1"/>
            <a:r>
              <a:rPr lang="en-US" dirty="0" smtClean="0"/>
              <a:t>Further discussion indicated that </a:t>
            </a:r>
            <a:r>
              <a:rPr lang="en-AU" dirty="0"/>
              <a:t>ISO/IEC 15802-1:1995 &amp; ISO/IEC 15802-3:1998 </a:t>
            </a:r>
            <a:r>
              <a:rPr lang="en-AU" dirty="0" smtClean="0"/>
              <a:t>are in a similar situation</a:t>
            </a:r>
          </a:p>
          <a:p>
            <a:pPr lvl="1"/>
            <a:r>
              <a:rPr lang="en-AU" dirty="0"/>
              <a:t>The IEEE 802 JTC1 SC </a:t>
            </a:r>
            <a:r>
              <a:rPr lang="en-AU" dirty="0" smtClean="0"/>
              <a:t>recommended withdrawal by a LS to SC6, but the Chair is now recommending a more generic authorisation focused on the goal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9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A </a:t>
            </a:r>
            <a:r>
              <a:rPr lang="en-AU" dirty="0"/>
              <a:t>IEEE 802 JTC1 SC </a:t>
            </a:r>
            <a:r>
              <a:rPr lang="en-AU" dirty="0" smtClean="0"/>
              <a:t>motion recommended a LS to SC6 related to the withdrawal of three ISO/IEC documents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</a:t>
            </a:r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IEEE 802 JTC1 SC recommends that the IEEE 802 EC send a LS to ISO/IEC JTC1/SC6 recommending that ISO/IEC TR 8802-1:2001, </a:t>
            </a:r>
            <a:r>
              <a:rPr lang="en-AU" i="1" dirty="0"/>
              <a:t>ISO/IEC </a:t>
            </a:r>
            <a:r>
              <a:rPr lang="en-AU" i="1" dirty="0" smtClean="0"/>
              <a:t>15802-1:1995 &amp; </a:t>
            </a:r>
            <a:r>
              <a:rPr lang="en-AU" i="1" dirty="0"/>
              <a:t>ISO/IEC </a:t>
            </a:r>
            <a:r>
              <a:rPr lang="en-AU" i="1" dirty="0" smtClean="0"/>
              <a:t>15802-3:1998 be withdrawn</a:t>
            </a:r>
          </a:p>
          <a:p>
            <a:pPr lvl="1"/>
            <a:r>
              <a:rPr lang="en-AU" dirty="0" smtClean="0"/>
              <a:t>Moved: Glenn Parsons</a:t>
            </a:r>
          </a:p>
          <a:p>
            <a:pPr lvl="1"/>
            <a:r>
              <a:rPr lang="en-AU" dirty="0" smtClean="0"/>
              <a:t>Seconded: John Messenger</a:t>
            </a:r>
          </a:p>
          <a:p>
            <a:pPr lvl="1"/>
            <a:r>
              <a:rPr lang="en-AU" dirty="0" smtClean="0"/>
              <a:t>Result 10/0/3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2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/>
          <a:lstStyle/>
          <a:p>
            <a:r>
              <a:rPr lang="en-AU" dirty="0" smtClean="0"/>
              <a:t>The IEEE 802 SC is requested to approve execution of processes for withdrawal of three ISO/IEC documents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IEEE 802 EC motion</a:t>
            </a:r>
          </a:p>
          <a:p>
            <a:pPr lvl="1"/>
            <a:r>
              <a:rPr lang="en-AU" i="1" dirty="0" smtClean="0"/>
              <a:t>The IEEE 802 EC approves the execution of necessary processes that result in the withdrawal of </a:t>
            </a:r>
          </a:p>
          <a:p>
            <a:pPr lvl="2"/>
            <a:r>
              <a:rPr lang="en-AU" i="1" dirty="0"/>
              <a:t>ISO/IEC TR </a:t>
            </a:r>
            <a:r>
              <a:rPr lang="en-AU" i="1" dirty="0" smtClean="0"/>
              <a:t>8802-1:2001</a:t>
            </a:r>
          </a:p>
          <a:p>
            <a:pPr lvl="2"/>
            <a:r>
              <a:rPr lang="en-AU" i="1" dirty="0"/>
              <a:t>I</a:t>
            </a:r>
            <a:r>
              <a:rPr lang="en-AU" i="1" dirty="0" smtClean="0"/>
              <a:t>SO/IEC 15802-1:1995</a:t>
            </a:r>
          </a:p>
          <a:p>
            <a:pPr lvl="2"/>
            <a:r>
              <a:rPr lang="en-AU" i="1" dirty="0" smtClean="0"/>
              <a:t>ISO/IEC </a:t>
            </a:r>
            <a:r>
              <a:rPr lang="en-AU" i="1" dirty="0"/>
              <a:t>15802-3:1998</a:t>
            </a:r>
            <a:endParaRPr lang="en-AU" i="1" dirty="0" smtClean="0"/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pPr lvl="1"/>
            <a:r>
              <a:rPr lang="en-AU" dirty="0" smtClean="0"/>
              <a:t>Result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has recommended the withdrawal of </a:t>
            </a:r>
            <a:r>
              <a:rPr lang="en-AU" dirty="0" smtClean="0"/>
              <a:t>802.5 based ISO/IEC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According to ISO, ISO/IEC 8802-5:1998 (Token Ring) is still “current”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www.iso.org/standard/29923.html</a:t>
            </a:r>
            <a:endParaRPr lang="en-AU" dirty="0" smtClean="0"/>
          </a:p>
          <a:p>
            <a:pPr lvl="1"/>
            <a:r>
              <a:rPr lang="en-AU" dirty="0" smtClean="0"/>
              <a:t>However, IEEE 802 withdrew IEEE 802.5-1997 (reaffirmed 2003) and amendments in July 2008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3"/>
              </a:rPr>
              <a:t>http://</a:t>
            </a:r>
            <a:r>
              <a:rPr lang="en-AU" dirty="0" smtClean="0">
                <a:hlinkClick r:id="rId3"/>
              </a:rPr>
              <a:t>grouper.ieee.org/groups/802/minutes/jul2008/20080714-opening-minutes-v1.pdf</a:t>
            </a:r>
            <a:endParaRPr lang="en-AU" dirty="0" smtClean="0"/>
          </a:p>
          <a:p>
            <a:pPr lvl="1"/>
            <a:r>
              <a:rPr lang="en-AU" dirty="0" smtClean="0"/>
              <a:t>The IEEE 802 JTC1 SC agreed that IEEE 802 should notify SC6 and recommend withdrawal of </a:t>
            </a:r>
            <a:r>
              <a:rPr lang="en-AU" dirty="0"/>
              <a:t>ISO/IEC 8802-5:1998 </a:t>
            </a:r>
            <a:r>
              <a:rPr lang="en-AU" dirty="0" smtClean="0"/>
              <a:t>and any related standards (corrigenda and amendments)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9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</a:t>
            </a:r>
            <a:r>
              <a:rPr lang="en-AU" dirty="0" smtClean="0"/>
              <a:t>recommended </a:t>
            </a:r>
            <a:r>
              <a:rPr lang="en-AU" dirty="0"/>
              <a:t>that ISO withdraw 802.5 based </a:t>
            </a:r>
            <a:r>
              <a:rPr lang="en-AU" dirty="0" smtClean="0"/>
              <a:t>ISO/IEC standards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motion</a:t>
            </a:r>
          </a:p>
          <a:p>
            <a:pPr lvl="1"/>
            <a:r>
              <a:rPr lang="en-AU" i="1" dirty="0" smtClean="0"/>
              <a:t>IEEE 802 JTC1 SC recommends that the IEEE 802 EC send a LS to ISO/IEC JTC1/SC6 recommending that all ISO/IEC standards based on IEEE 802.5 standards be withdrawn</a:t>
            </a:r>
          </a:p>
          <a:p>
            <a:pPr lvl="1"/>
            <a:r>
              <a:rPr lang="en-AU" dirty="0" smtClean="0"/>
              <a:t>Moved: Ian Sherlock</a:t>
            </a:r>
          </a:p>
          <a:p>
            <a:pPr lvl="1"/>
            <a:r>
              <a:rPr lang="en-AU" dirty="0" smtClean="0"/>
              <a:t>Seconded: Dr James P K “</a:t>
            </a:r>
            <a:r>
              <a:rPr lang="en-AU" dirty="0" err="1" smtClean="0"/>
              <a:t>Trainwreck</a:t>
            </a:r>
            <a:r>
              <a:rPr lang="en-AU" dirty="0" smtClean="0"/>
              <a:t>” Gilb</a:t>
            </a:r>
          </a:p>
          <a:p>
            <a:pPr lvl="1"/>
            <a:r>
              <a:rPr lang="en-AU" dirty="0" smtClean="0"/>
              <a:t>Result: 11/1/0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0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The IEEE 802 SC is requested to approve execution of processes for withdrawal of 802.5 based ISO/IEC </a:t>
            </a:r>
            <a:r>
              <a:rPr lang="en-AU" dirty="0" err="1" smtClean="0"/>
              <a:t>stds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IEEE 802 EC motion</a:t>
            </a:r>
          </a:p>
          <a:p>
            <a:pPr lvl="1"/>
            <a:r>
              <a:rPr lang="en-AU" i="1" dirty="0" smtClean="0"/>
              <a:t>The IEEE 802 EC approves the execution of necessary processes that result in the withdrawal 802.5 based ISO/IEC standards</a:t>
            </a:r>
          </a:p>
          <a:p>
            <a:pPr lvl="1"/>
            <a:r>
              <a:rPr lang="en-AU" dirty="0" smtClean="0"/>
              <a:t>Moved</a:t>
            </a:r>
          </a:p>
          <a:p>
            <a:pPr lvl="1"/>
            <a:r>
              <a:rPr lang="en-AU" dirty="0" smtClean="0"/>
              <a:t>Seconded</a:t>
            </a:r>
          </a:p>
          <a:p>
            <a:pPr lvl="1"/>
            <a:r>
              <a:rPr lang="en-AU" dirty="0" smtClean="0"/>
              <a:t>Result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278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527</Words>
  <Application>Microsoft Office PowerPoint</Application>
  <PresentationFormat>On-screen Show (4:3)</PresentationFormat>
  <Paragraphs>74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IEEE 802 JTC1 Standing Committee Nov 2017 motions for EC</vt:lpstr>
      <vt:lpstr>The IEEE 802 JTC1 SC has recommended the withdrawal of three ISO/IEC documents</vt:lpstr>
      <vt:lpstr>A IEEE 802 JTC1 SC motion recommended a LS to SC6 related to the withdrawal of three ISO/IEC documents</vt:lpstr>
      <vt:lpstr>The IEEE 802 SC is requested to approve execution of processes for withdrawal of three ISO/IEC documents</vt:lpstr>
      <vt:lpstr>The IEEE 802 JTC1 SC has recommended the withdrawal of 802.5 based ISO/IEC standards</vt:lpstr>
      <vt:lpstr>IEEE 802 recommended that ISO withdraw 802.5 based ISO/IEC standards</vt:lpstr>
      <vt:lpstr>The IEEE 802 SC is requested to approve execution of processes for withdrawal of 802.5 based ISO/IEC stds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2017-11-09T15:00:22Z</dcterms:modified>
</cp:coreProperties>
</file>