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60" r:id="rId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94660"/>
  </p:normalViewPr>
  <p:slideViewPr>
    <p:cSldViewPr>
      <p:cViewPr varScale="1">
        <p:scale>
          <a:sx n="127" d="100"/>
          <a:sy n="127" d="100"/>
        </p:scale>
        <p:origin x="126" y="4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mr-IN"/>
              <a:t>doc.: IEEE 802.11-17/1508r1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mr-IN"/>
              <a:t>doc.: IEEE 802.11-17/1508r1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/>
              <a:t>doc.: IEEE 802.11-17/1508r1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/>
              <a:t>doc.: IEEE 802.11-17/1508r1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/>
              <a:t>doc.: IEEE 802.11-17/1508r1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3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Donald Eastlake,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Donald Eastlake,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Donald Eastlake,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Donald Eastlake, Huawei Technologies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Donald Eastlake,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Donald Eastlake, Huawei Technologies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Donald Eastlake, Huawei Technologies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Donald Eastlake,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Donald Eastlake,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Mark Hamilton, Ruckus/Brocade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802.11-17/1784r0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Mark Hamilton, Ruckus/Brocade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err="1"/>
              <a:t>TGak</a:t>
            </a:r>
            <a:r>
              <a:rPr lang="en-US" sz="3600" dirty="0"/>
              <a:t> November Closing Report 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2017-11-09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43885"/>
              </p:ext>
            </p:extLst>
          </p:nvPr>
        </p:nvGraphicFramePr>
        <p:xfrm>
          <a:off x="506413" y="2462213"/>
          <a:ext cx="8148637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Document" r:id="rId4" imgW="8267030" imgH="2171346" progId="Word.Document.8">
                  <p:embed/>
                </p:oleObj>
              </mc:Choice>
              <mc:Fallback>
                <p:oleObj name="Document" r:id="rId4" imgW="8267030" imgH="217134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462213"/>
                        <a:ext cx="8148637" cy="214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79712" y="4725144"/>
            <a:ext cx="5112568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Abstract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Closing Report of the 802.11 </a:t>
            </a:r>
            <a:r>
              <a:rPr lang="en-US" sz="1800" dirty="0" err="1">
                <a:solidFill>
                  <a:schemeClr val="tx1"/>
                </a:solidFill>
              </a:rPr>
              <a:t>TGak</a:t>
            </a:r>
            <a:r>
              <a:rPr lang="en-US" sz="1800" dirty="0">
                <a:solidFill>
                  <a:schemeClr val="tx1"/>
                </a:solidFill>
              </a:rPr>
              <a:t> meeting November 2017 in Orlando, Florida, USA.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/>
              <a:t>Mark Hamilton, Ruckus/Brocade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err="1"/>
              <a:t>TGak</a:t>
            </a:r>
            <a:r>
              <a:rPr lang="en-US" sz="3600" dirty="0"/>
              <a:t> Closing Report</a:t>
            </a:r>
            <a:endParaRPr lang="en-GB" sz="36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978" y="1752600"/>
            <a:ext cx="7772400" cy="430532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u="sng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800" b="1" dirty="0"/>
              <a:t>Reviewed comments received so far, on the P802.11ak Sponsor Ballot recirculation.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800" b="1" dirty="0"/>
              <a:t>Agreed speculative resolutions to all comments except 2, and suggested resolution for those 2.  To be finalized on first teleconference.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800" b="1" dirty="0"/>
              <a:t>Noted amendment re-ordering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err="1"/>
              <a:t>TGak</a:t>
            </a:r>
            <a:r>
              <a:rPr lang="en-GB" sz="2400" dirty="0"/>
              <a:t> agenda is in 11-17/1535r4.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err="1"/>
              <a:t>TGak</a:t>
            </a:r>
            <a:r>
              <a:rPr lang="en-GB" sz="2400" dirty="0"/>
              <a:t> minutes are in 11-17/1746.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56176" y="6475413"/>
            <a:ext cx="2386162" cy="193947"/>
          </a:xfrm>
        </p:spPr>
        <p:txBody>
          <a:bodyPr/>
          <a:lstStyle/>
          <a:p>
            <a:r>
              <a:rPr lang="en-GB" dirty="0"/>
              <a:t>Mark Hamilton, Ruckus/Brocade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3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TGak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9938" y="1745088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Scheduled 1 hour teleconferences </a:t>
            </a:r>
            <a:r>
              <a:rPr lang="en-US" sz="2400" dirty="0"/>
              <a:t>until the January 2018 802.11 meeting on Mondays November 27</a:t>
            </a:r>
            <a:r>
              <a:rPr lang="en-US" sz="2400" baseline="30000" dirty="0"/>
              <a:t>th</a:t>
            </a:r>
            <a:r>
              <a:rPr lang="en-US" sz="2400" dirty="0"/>
              <a:t>, December 11</a:t>
            </a:r>
            <a:r>
              <a:rPr lang="en-US" sz="2400" baseline="30000" dirty="0"/>
              <a:t>th</a:t>
            </a:r>
            <a:r>
              <a:rPr lang="en-US" sz="2400" dirty="0"/>
              <a:t>, and January 8</a:t>
            </a:r>
            <a:r>
              <a:rPr lang="en-US" sz="2400" baseline="30000" dirty="0"/>
              <a:t>th</a:t>
            </a:r>
            <a:r>
              <a:rPr lang="en-US" sz="2400" dirty="0"/>
              <a:t> at 9am Eastern US Time.</a:t>
            </a:r>
            <a:endParaRPr lang="en-GB" sz="2400" dirty="0"/>
          </a:p>
          <a:p>
            <a:pPr>
              <a:buFont typeface="Times New Roman" pitchFamily="16" charset="0"/>
              <a:buChar char="•"/>
            </a:pPr>
            <a:r>
              <a:rPr lang="en-GB" sz="2800" dirty="0"/>
              <a:t>January 2017 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Resolve all first recirculation comments on teleconference, and issue next recirculation and subsequent ‘clean’ recirculation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Prepare EC report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Approve draft for forwarding to </a:t>
            </a:r>
            <a:r>
              <a:rPr lang="en-GB" sz="2400" dirty="0" err="1"/>
              <a:t>RevCom</a:t>
            </a:r>
            <a:r>
              <a:rPr lang="en-GB" sz="2400" dirty="0"/>
              <a:t>.</a:t>
            </a:r>
          </a:p>
          <a:p>
            <a:pPr lvl="1">
              <a:buFont typeface="Times New Roman" pitchFamily="16" charset="0"/>
              <a:buChar char="•"/>
            </a:pPr>
            <a:endParaRPr lang="en-GB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651</TotalTime>
  <Words>212</Words>
  <Application>Microsoft Office PowerPoint</Application>
  <PresentationFormat>On-screen Show (4:3)</PresentationFormat>
  <Paragraphs>41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MS Gothic</vt:lpstr>
      <vt:lpstr>Mangal</vt:lpstr>
      <vt:lpstr>Times New Roman</vt:lpstr>
      <vt:lpstr>802-11-Submission</vt:lpstr>
      <vt:lpstr>Microsoft Word 97 - 2003 Document</vt:lpstr>
      <vt:lpstr>TGak November Closing Report </vt:lpstr>
      <vt:lpstr>TGak Closing Report</vt:lpstr>
      <vt:lpstr>TGak Closing Report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mhamilto@brocade.com</cp:lastModifiedBy>
  <cp:revision>34</cp:revision>
  <cp:lastPrinted>1601-01-01T00:00:00Z</cp:lastPrinted>
  <dcterms:created xsi:type="dcterms:W3CDTF">2014-04-14T10:59:07Z</dcterms:created>
  <dcterms:modified xsi:type="dcterms:W3CDTF">2017-11-09T15:04:22Z</dcterms:modified>
</cp:coreProperties>
</file>