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>
      <p:cViewPr varScale="1">
        <p:scale>
          <a:sx n="127" d="100"/>
          <a:sy n="127" d="100"/>
        </p:scale>
        <p:origin x="126" y="4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/>
              <a:t>doc.: IEEE 802.11-17/1508r1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/>
              <a:t>doc.: IEEE 802.11-17/1508r1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Donald Eastlake, Huawei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802.11-17/1784r0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November Closing 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43885"/>
              </p:ext>
            </p:extLst>
          </p:nvPr>
        </p:nvGraphicFramePr>
        <p:xfrm>
          <a:off x="506413" y="2462213"/>
          <a:ext cx="8148637" cy="214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8267030" imgH="2171346" progId="Word.Document.8">
                  <p:embed/>
                </p:oleObj>
              </mc:Choice>
              <mc:Fallback>
                <p:oleObj name="Document" r:id="rId4" imgW="8267030" imgH="217134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462213"/>
                        <a:ext cx="8148637" cy="214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Abstract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>
                <a:solidFill>
                  <a:schemeClr val="tx1"/>
                </a:solidFill>
              </a:rPr>
              <a:t>TGak</a:t>
            </a:r>
            <a:r>
              <a:rPr lang="en-US" sz="1800" dirty="0">
                <a:solidFill>
                  <a:schemeClr val="tx1"/>
                </a:solidFill>
              </a:rPr>
              <a:t> meeting November 2017 in Orlando, Florida, USA.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978" y="17526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u="sng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/>
              <a:t>Reviewed comments received so far, on the P802.11ak Sponsor Ballot recirculation.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/>
              <a:t>Agreed speculative resolutions to all comments except 2, and suggested resolution for those 2.  To be finalized on first teleconference.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/>
              <a:t>Noted amendment re-ordering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agenda is in 11-17/1535r4.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/>
              <a:t>TGak</a:t>
            </a:r>
            <a:r>
              <a:rPr lang="en-GB" sz="2400" dirty="0"/>
              <a:t> minutes are in 11-17/1746.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56176" y="6475413"/>
            <a:ext cx="2386162" cy="193947"/>
          </a:xfrm>
        </p:spPr>
        <p:txBody>
          <a:bodyPr/>
          <a:lstStyle/>
          <a:p>
            <a:r>
              <a:rPr lang="en-GB" dirty="0"/>
              <a:t>Mark Hamilton, Ruckus/Brocade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9938" y="1745088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Scheduled 1 hour teleconferences </a:t>
            </a:r>
            <a:r>
              <a:rPr lang="en-US" sz="2400" dirty="0"/>
              <a:t>until the January 2018 802.11 meeting on Mondays November 27</a:t>
            </a:r>
            <a:r>
              <a:rPr lang="en-US" sz="2400" baseline="30000" dirty="0"/>
              <a:t>th</a:t>
            </a:r>
            <a:r>
              <a:rPr lang="en-US" sz="2400" dirty="0"/>
              <a:t>, December 11</a:t>
            </a:r>
            <a:r>
              <a:rPr lang="en-US" sz="2400" baseline="30000" dirty="0"/>
              <a:t>th</a:t>
            </a:r>
            <a:r>
              <a:rPr lang="en-US" sz="2400" dirty="0"/>
              <a:t>, and January 8</a:t>
            </a:r>
            <a:r>
              <a:rPr lang="en-US" sz="2400" baseline="30000" dirty="0"/>
              <a:t>th</a:t>
            </a:r>
            <a:r>
              <a:rPr lang="en-US" sz="2400" dirty="0"/>
              <a:t> at 9am Eastern US Time.</a:t>
            </a: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/>
              <a:t>January 2017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Resolve all first recirculation comments on teleconference, and issue next recirculation and subsequent ‘clean’ recirculation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Prepare EC report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Approve draft for forwarding to </a:t>
            </a:r>
            <a:r>
              <a:rPr lang="en-GB" sz="2400" dirty="0" err="1"/>
              <a:t>RevCom</a:t>
            </a:r>
            <a:r>
              <a:rPr lang="en-GB" sz="2400" dirty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651</TotalTime>
  <Words>212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Mangal</vt:lpstr>
      <vt:lpstr>Times New Roman</vt:lpstr>
      <vt:lpstr>802-11-Submission</vt:lpstr>
      <vt:lpstr>Microsoft Word 97 - 2003 Document</vt:lpstr>
      <vt:lpstr>TGak November Closing Report 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mhamilto@brocade.com</cp:lastModifiedBy>
  <cp:revision>34</cp:revision>
  <cp:lastPrinted>1601-01-01T00:00:00Z</cp:lastPrinted>
  <dcterms:created xsi:type="dcterms:W3CDTF">2014-04-14T10:59:07Z</dcterms:created>
  <dcterms:modified xsi:type="dcterms:W3CDTF">2017-11-09T15:04:22Z</dcterms:modified>
</cp:coreProperties>
</file>