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8" r:id="rId4"/>
    <p:sldId id="266" r:id="rId5"/>
    <p:sldId id="267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1" d="100"/>
          <a:sy n="71" d="100"/>
        </p:scale>
        <p:origin x="1092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Nov.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Nov.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802.11-17/1783r0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Nov.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 smtClean="0"/>
              <a:t>Nov. </a:t>
            </a:r>
            <a:r>
              <a:rPr lang="en-US" altLang="en-US" dirty="0" smtClean="0"/>
              <a:t>Closing </a:t>
            </a:r>
            <a:r>
              <a:rPr lang="en-US" altLang="en-US" dirty="0"/>
              <a:t>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0798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2017-11-09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1595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065154"/>
              </p:ext>
            </p:extLst>
          </p:nvPr>
        </p:nvGraphicFramePr>
        <p:xfrm>
          <a:off x="533400" y="2996952"/>
          <a:ext cx="7999412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Document" r:id="rId4" imgW="8235535" imgH="2529304" progId="Word.Document.8">
                  <p:embed/>
                </p:oleObj>
              </mc:Choice>
              <mc:Fallback>
                <p:oleObj name="Document" r:id="rId4" imgW="8235535" imgH="25293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996952"/>
                        <a:ext cx="7999412" cy="245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algn="just">
              <a:buFontTx/>
              <a:buNone/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</a:t>
            </a:r>
            <a:r>
              <a:rPr lang="en-US" dirty="0" smtClean="0"/>
              <a:t>Orlando meeting</a:t>
            </a:r>
            <a:r>
              <a:rPr lang="en-US" dirty="0"/>
              <a:t>, </a:t>
            </a:r>
            <a:r>
              <a:rPr lang="en-US" dirty="0" smtClean="0"/>
              <a:t>Nov. </a:t>
            </a:r>
            <a:r>
              <a:rPr lang="en-US" dirty="0" smtClean="0"/>
              <a:t>2017</a:t>
            </a:r>
            <a:r>
              <a:rPr lang="en-US" dirty="0"/>
              <a:t>.</a:t>
            </a:r>
          </a:p>
          <a:p>
            <a:pPr marL="0" algn="just"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TG Status And Work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Group met for 5 time slots during this week.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SFD </a:t>
            </a:r>
            <a:r>
              <a:rPr lang="en-US" b="0" dirty="0" smtClean="0"/>
              <a:t>(Spec Framework Document):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Approved </a:t>
            </a:r>
            <a:r>
              <a:rPr lang="en-US" dirty="0" smtClean="0"/>
              <a:t>33 </a:t>
            </a:r>
            <a:r>
              <a:rPr lang="en-US" dirty="0"/>
              <a:t>new SFD </a:t>
            </a:r>
            <a:r>
              <a:rPr lang="en-US" b="0" dirty="0" smtClean="0"/>
              <a:t>requirements with most focus on MU (Multi User) and SU (Single User) </a:t>
            </a:r>
            <a:r>
              <a:rPr lang="en-US" b="0" dirty="0" smtClean="0"/>
              <a:t>ranging operation.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Reviewed initial amendment text proposed structure.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Call for amendment text proposals based on approved SFD text will be made past the Orlando meeting for sections approved for by group.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PAR and CSD changes in process</a:t>
            </a:r>
            <a:r>
              <a:rPr lang="en-US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total 18 submissions reviewed.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099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</a:t>
            </a:r>
            <a:r>
              <a:rPr lang="en-US" dirty="0" smtClean="0"/>
              <a:t>Jan. </a:t>
            </a: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Continue SFD development.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Consider amendment text proposals based on SFD text.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Review technical proposals</a:t>
            </a:r>
            <a:r>
              <a:rPr lang="en-US" b="0" dirty="0" smtClean="0"/>
              <a:t>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509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dirty="0"/>
              <a:t>Dec. 20</a:t>
            </a:r>
            <a:r>
              <a:rPr lang="en-US" altLang="en-US" baseline="30000" dirty="0"/>
              <a:t>th</a:t>
            </a:r>
            <a:r>
              <a:rPr lang="en-US" altLang="en-US" dirty="0"/>
              <a:t> (Wed.) 11:00AM ET for 1hr. 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548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1571</TotalTime>
  <Words>228</Words>
  <Application>Microsoft Office PowerPoint</Application>
  <PresentationFormat>On-screen Show (4:3)</PresentationFormat>
  <Paragraphs>42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TGaz Next Generation Positioning  Nov. Closing Report</vt:lpstr>
      <vt:lpstr>Abstract</vt:lpstr>
      <vt:lpstr>TG Status And Work Completed</vt:lpstr>
      <vt:lpstr>Goals For Jan. Meeting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keywords>CTPClassification=CTP_PUBLIC:VisualMarkings=</cp:keywords>
  <cp:lastModifiedBy>Segev, Jonathan</cp:lastModifiedBy>
  <cp:revision>20</cp:revision>
  <cp:lastPrinted>1601-01-01T00:00:00Z</cp:lastPrinted>
  <dcterms:created xsi:type="dcterms:W3CDTF">2014-04-14T10:59:07Z</dcterms:created>
  <dcterms:modified xsi:type="dcterms:W3CDTF">2017-11-09T14:40:12Z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8d86b6f5-f6b9-4537-95dd-bf9f10752b46</vt:lpwstr>
  </property>
  <property fmtid="{D5CDD505-2E9C-101B-9397-08002B2CF9AE}" pid="3" name="CTP_TimeStamp">
    <vt:lpwstr>2017-11-09 14:40:12Z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