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1" r:id="rId5"/>
    <p:sldId id="302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1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8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2017	doc.: IEEE 802.11-17/1777r0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(Ruckus/Brocade)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62-03-0arc-arc-sc-agenda-november-2017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355-12-0arc-mib-truthvalue-usage-patterns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2017-11-08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92010"/>
              </p:ext>
            </p:extLst>
          </p:nvPr>
        </p:nvGraphicFramePr>
        <p:xfrm>
          <a:off x="519113" y="2292350"/>
          <a:ext cx="76200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2350"/>
                        <a:ext cx="762000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2017 Meeting in Orlando, Florida,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0414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11-17/1562r3</a:t>
            </a:r>
            <a:r>
              <a:rPr lang="en-US" dirty="0"/>
              <a:t> 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document capturing patterns envisioned:  </a:t>
            </a:r>
            <a:r>
              <a:rPr lang="en-US" dirty="0">
                <a:hlinkClick r:id="rId4"/>
              </a:rPr>
              <a:t>11-15/0355r12</a:t>
            </a:r>
            <a:r>
              <a:rPr lang="en-US" dirty="0"/>
              <a:t>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forward and present to the 11WG, for review/comment and approval in January.  </a:t>
            </a:r>
          </a:p>
          <a:p>
            <a:pPr lvl="1">
              <a:spcBef>
                <a:spcPts val="0"/>
              </a:spcBef>
            </a:pPr>
            <a:r>
              <a:rPr lang="en-US" u="sng" dirty="0">
                <a:solidFill>
                  <a:srgbClr val="FF0000"/>
                </a:solidFill>
              </a:rPr>
              <a:t>Request to Working Group members to preview the document, toward a discussion and decision in January.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Believe IETF </a:t>
            </a:r>
            <a:r>
              <a:rPr lang="en-US" dirty="0" err="1"/>
              <a:t>DetNet</a:t>
            </a:r>
            <a:r>
              <a:rPr lang="en-US" dirty="0"/>
              <a:t> have determined that 802.11 is not deterministic, so not included in Use Case document.  Discuss input to mention 802.11ax features that add determinism; also monitor/contribute to 802.11 Study Group on time sensitive networking using 802.11, if formed.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Hope to have input in January.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discussion this time.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defer, until TGba has some more stability, and experts there have more time to consider architecture concepts – maybe January?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8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revision underway.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January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524000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Support WG consideration of Design Patterns for MIB attribute usage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Recommendation on 802.11’s use of YANG/NETCONF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If ready, resume discussion of 11ba architecture implications, prepare proposal to TGba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Discussion of 802.1ASrev use of FTM, if needed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DS/AP/Portal architecture discussions, and “what is an ESS?”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7440</TotalTime>
  <Words>488</Words>
  <Application>Microsoft Office PowerPoint</Application>
  <PresentationFormat>On-screen Show (4:3)</PresentationFormat>
  <Paragraphs>81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</vt:lpstr>
      <vt:lpstr>Teleconference(s)</vt:lpstr>
      <vt:lpstr>January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mhamilto@brocade.com</cp:lastModifiedBy>
  <cp:revision>237</cp:revision>
  <cp:lastPrinted>1998-02-10T13:28:06Z</cp:lastPrinted>
  <dcterms:created xsi:type="dcterms:W3CDTF">2009-07-15T16:38:20Z</dcterms:created>
  <dcterms:modified xsi:type="dcterms:W3CDTF">2017-11-08T20:03:08Z</dcterms:modified>
</cp:coreProperties>
</file>