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2" r:id="rId3"/>
    <p:sldId id="293" r:id="rId4"/>
    <p:sldId id="301" r:id="rId5"/>
    <p:sldId id="302" r:id="rId6"/>
    <p:sldId id="290" r:id="rId7"/>
    <p:sldId id="296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1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808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70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November</a:t>
            </a:r>
            <a:r>
              <a:rPr lang="en-US" sz="1800" b="1" dirty="0"/>
              <a:t> 2017	doc.: IEEE 802.11-17/1777r0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(Ruckus/Brocade)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562-03-0arc-arc-sc-agenda-november-2017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5/11-15-0355-12-0arc-mib-truthvalue-usage-patterns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2017-11-08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4892010"/>
              </p:ext>
            </p:extLst>
          </p:nvPr>
        </p:nvGraphicFramePr>
        <p:xfrm>
          <a:off x="519113" y="2292350"/>
          <a:ext cx="7620000" cy="265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5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92350"/>
                        <a:ext cx="7620000" cy="2652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November 2017 Meeting in Orlando, Florida, USA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04144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11-17/1562r3</a:t>
            </a:r>
            <a:r>
              <a:rPr lang="en-US" dirty="0"/>
              <a:t>  </a:t>
            </a:r>
            <a:endParaRPr lang="en-US" b="0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MIB Design Pattern work item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Reviewed document capturing patterns envisioned:  </a:t>
            </a:r>
            <a:r>
              <a:rPr lang="en-US" dirty="0">
                <a:hlinkClick r:id="rId4"/>
              </a:rPr>
              <a:t>11-15/0355r12</a:t>
            </a:r>
            <a:r>
              <a:rPr lang="en-US" dirty="0"/>
              <a:t>.</a:t>
            </a:r>
          </a:p>
          <a:p>
            <a:pPr lvl="1">
              <a:spcBef>
                <a:spcPts val="0"/>
              </a:spcBef>
            </a:pPr>
            <a:r>
              <a:rPr lang="en-US" dirty="0"/>
              <a:t>Agreed to forward and present to the 11WG, for review/comment and approval in January.  </a:t>
            </a:r>
          </a:p>
          <a:p>
            <a:pPr lvl="1">
              <a:spcBef>
                <a:spcPts val="0"/>
              </a:spcBef>
            </a:pPr>
            <a:r>
              <a:rPr lang="en-US" u="sng" dirty="0">
                <a:solidFill>
                  <a:srgbClr val="FF0000"/>
                </a:solidFill>
              </a:rPr>
              <a:t>Request to Working Group members to preview the document, toward a discussion and decision in January.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IETF/802 coordination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Believe IETF </a:t>
            </a:r>
            <a:r>
              <a:rPr lang="en-US" dirty="0" err="1"/>
              <a:t>DetNet</a:t>
            </a:r>
            <a:r>
              <a:rPr lang="en-US" dirty="0"/>
              <a:t> have determined that 802.11 is not deterministic, so not included in Use Case document.  Discuss input to mention 802.11ax features that add determinism; also monitor/contribute to 802.11 Study Group on time sensitive networking using 802.11, if formed.</a:t>
            </a:r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2000" cy="5181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YANG/NETCONF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progress this session.</a:t>
            </a:r>
          </a:p>
          <a:p>
            <a:pPr lvl="1">
              <a:spcBef>
                <a:spcPts val="0"/>
              </a:spcBef>
            </a:pPr>
            <a:r>
              <a:rPr lang="en-US" dirty="0"/>
              <a:t>Hope to have input in January.</a:t>
            </a:r>
          </a:p>
          <a:p>
            <a:pPr lvl="1">
              <a:spcBef>
                <a:spcPts val="0"/>
              </a:spcBef>
            </a:pPr>
            <a:r>
              <a:rPr lang="en-US" b="1" u="sng" dirty="0">
                <a:solidFill>
                  <a:srgbClr val="FF0000"/>
                </a:solidFill>
              </a:rPr>
              <a:t>Anybody with experience on these, please come help us out!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“What is an ESS?”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discussion this time.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11ba architecture implications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Agreed to defer, until TGba has some more stability, and experts there have more time to consider architecture concepts – maybe January?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287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802.1AS-rev use of Fine Timing Measurement</a:t>
            </a:r>
          </a:p>
          <a:p>
            <a:pPr lvl="1">
              <a:spcBef>
                <a:spcPts val="0"/>
              </a:spcBef>
            </a:pPr>
            <a:r>
              <a:rPr lang="en-US" dirty="0"/>
              <a:t>Being worked directly by 802.11 experts, with 802.1AS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AP/DS/Portal architecture, 802/802.1 mappings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progress this session.</a:t>
            </a:r>
          </a:p>
          <a:p>
            <a:pPr lvl="1">
              <a:spcBef>
                <a:spcPts val="0"/>
              </a:spcBef>
            </a:pPr>
            <a:r>
              <a:rPr lang="en-US" dirty="0"/>
              <a:t>Need to consolidate agreements, and provide input to </a:t>
            </a:r>
            <a:r>
              <a:rPr lang="en-US" dirty="0" err="1"/>
              <a:t>REVmd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Noted status of IEEE 1588 mapping to IEEE 802.11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changes.  Ongoing balloting.  No action needed.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Related activity: 802.1AS </a:t>
            </a:r>
            <a:r>
              <a:rPr lang="en-US" dirty="0" err="1"/>
              <a:t>REVision</a:t>
            </a:r>
            <a:r>
              <a:rPr lang="en-US" dirty="0"/>
              <a:t> use of FTM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Noted IEEE 802 activities relevant to 802.11/ARC</a:t>
            </a:r>
          </a:p>
          <a:p>
            <a:pPr lvl="1"/>
            <a:r>
              <a:rPr lang="en-US" altLang="en-US" dirty="0"/>
              <a:t>No change: 802.1AC is now published, 802.1Q revision underway.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816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None planned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January 2018 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524000"/>
            <a:ext cx="8458200" cy="4953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Three standalone meeting slots planned: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Support WG consideration of Design Patterns for MIB attribute usage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Consider IETF </a:t>
            </a:r>
            <a:r>
              <a:rPr lang="en-US" dirty="0" err="1"/>
              <a:t>DetNet</a:t>
            </a:r>
            <a:r>
              <a:rPr lang="en-US" dirty="0"/>
              <a:t>/time-sensitive networking input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Recommendation on 802.11’s use of YANG/NETCONF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If ready, resume discussion of 11ba architecture implications, prepare proposal to TGba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Consider other “split” PHYs (?) – perhaps LC, 28 GHz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Discussion of 802.1ASrev use of FTM, if needed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DS/AP/Portal architecture discussions, and “what is an ESS?”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Status updates on other IETF work, IEEE 1588 work</a:t>
            </a:r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7440</TotalTime>
  <Words>488</Words>
  <Application>Microsoft Office PowerPoint</Application>
  <PresentationFormat>On-screen Show (4:3)</PresentationFormat>
  <Paragraphs>81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Times New Roman</vt:lpstr>
      <vt:lpstr>802-11-Submission</vt:lpstr>
      <vt:lpstr>Document</vt:lpstr>
      <vt:lpstr>ARC Closing Report </vt:lpstr>
      <vt:lpstr>Abstract</vt:lpstr>
      <vt:lpstr>Work Completed</vt:lpstr>
      <vt:lpstr>Work Completed (cont)</vt:lpstr>
      <vt:lpstr>Work Completed</vt:lpstr>
      <vt:lpstr>Teleconference(s)</vt:lpstr>
      <vt:lpstr>January 2018 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mhamilto@brocade.com</cp:lastModifiedBy>
  <cp:revision>237</cp:revision>
  <cp:lastPrinted>1998-02-10T13:28:06Z</cp:lastPrinted>
  <dcterms:created xsi:type="dcterms:W3CDTF">2009-07-15T16:38:20Z</dcterms:created>
  <dcterms:modified xsi:type="dcterms:W3CDTF">2017-11-08T20:03:08Z</dcterms:modified>
</cp:coreProperties>
</file>