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6"/>
  </p:notesMasterIdLst>
  <p:sldIdLst>
    <p:sldId id="264" r:id="rId2"/>
    <p:sldId id="265" r:id="rId3"/>
    <p:sldId id="266" r:id="rId4"/>
    <p:sldId id="267" r:id="rId5"/>
  </p:sldIdLst>
  <p:sldSz cx="9144000" cy="6858000" type="screen4x3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A13733-E4F2-4DE8-82DC-1628857D585F}">
  <a:tblStyle styleId="{D7A13733-E4F2-4DE8-82DC-1628857D58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3"/>
  </p:normalViewPr>
  <p:slideViewPr>
    <p:cSldViewPr snapToGrid="0" snapToObjects="1">
      <p:cViewPr>
        <p:scale>
          <a:sx n="130" d="100"/>
          <a:sy n="130" d="100"/>
        </p:scale>
        <p:origin x="1104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12838" y="70167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1143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286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3429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4572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458788" marR="0" lvl="4" indent="-1587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/>
          <p:nvPr/>
        </p:nvSpPr>
        <p:spPr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0" name="Shape 10"/>
          <p:cNvCxnSpPr/>
          <p:nvPr/>
        </p:nvCxnSpPr>
        <p:spPr>
          <a:xfrm>
            <a:off x="715963" y="8999538"/>
            <a:ext cx="54260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639763" y="296863"/>
            <a:ext cx="55784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181341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547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86482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6380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69171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2017</a:t>
            </a: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2017</a:t>
            </a:r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802.11-17/1776r0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4344987" y="6475412"/>
            <a:ext cx="530223" cy="1825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Frame Protection for 11az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80088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</a:t>
            </a:r>
            <a:r>
              <a:rPr lang="en-US" sz="2000" b="0"/>
              <a:t>017-10-16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521125" y="236228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35" name="Shape 35"/>
          <p:cNvGraphicFramePr/>
          <p:nvPr>
            <p:extLst>
              <p:ext uri="{D42A27DB-BD31-4B8C-83A1-F6EECF244321}">
                <p14:modId xmlns:p14="http://schemas.microsoft.com/office/powerpoint/2010/main" val="681348796"/>
              </p:ext>
            </p:extLst>
          </p:nvPr>
        </p:nvGraphicFramePr>
        <p:xfrm>
          <a:off x="617585" y="2816900"/>
          <a:ext cx="8077015" cy="9448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15403"/>
                <a:gridCol w="1615403"/>
                <a:gridCol w="1531683"/>
                <a:gridCol w="1201479"/>
                <a:gridCol w="211304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email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+mn-lt"/>
                        </a:rPr>
                        <a:t>Nehru Bhandaru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+mn-lt"/>
                        </a:rPr>
                        <a:t>Broadcom Ltd.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+mn-lt"/>
                        </a:rPr>
                        <a:t>190 Mathilda Place, Sunnyvale CA 94086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+mn-lt"/>
                        </a:rPr>
                        <a:t>+1 408-922-5924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err="1">
                          <a:latin typeface="+mn-lt"/>
                        </a:rPr>
                        <a:t>nehru.bhandaru@broadcom.com</a:t>
                      </a:r>
                      <a:endParaRPr lang="en-US" sz="1000" u="none" strike="noStrike" cap="none" dirty="0">
                        <a:latin typeface="+mn-lt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1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TGaz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SFD 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11-17/0462r9</a:t>
            </a:r>
            <a:endParaRPr lang="en-US"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349250">
              <a:spcBef>
                <a:spcPts val="0"/>
              </a:spcBef>
            </a:pPr>
            <a:r>
              <a:rPr lang="en-GB" dirty="0"/>
              <a:t>The </a:t>
            </a:r>
            <a:r>
              <a:rPr lang="en-GB" dirty="0" err="1"/>
              <a:t>REVmc</a:t>
            </a:r>
            <a:r>
              <a:rPr lang="en-GB" dirty="0"/>
              <a:t>, </a:t>
            </a:r>
            <a:r>
              <a:rPr lang="en-GB" dirty="0" err="1"/>
              <a:t>HEz</a:t>
            </a:r>
            <a:r>
              <a:rPr lang="en-GB" dirty="0"/>
              <a:t>, and </a:t>
            </a:r>
            <a:r>
              <a:rPr lang="en-GB" dirty="0" err="1"/>
              <a:t>VHTz</a:t>
            </a:r>
            <a:r>
              <a:rPr lang="en-GB" dirty="0"/>
              <a:t> FTM modes, the fields over which range measurements are performed shall be protected against a VHT/HE Type B adversary attack</a:t>
            </a:r>
            <a:r>
              <a:rPr lang="en-US" dirty="0"/>
              <a:t> </a:t>
            </a:r>
          </a:p>
          <a:p>
            <a:pPr indent="-349250">
              <a:spcBef>
                <a:spcPts val="0"/>
              </a:spcBef>
            </a:pPr>
            <a:r>
              <a:rPr lang="en-US" sz="2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17/1737r0</a:t>
            </a:r>
          </a:p>
          <a:p>
            <a:pPr lvl="1" indent="-349250">
              <a:spcBef>
                <a:spcPts val="0"/>
              </a:spcBef>
            </a:pPr>
            <a:r>
              <a:rPr lang="en-US" dirty="0" smtClean="0"/>
              <a:t>Pre-association security negotiation</a:t>
            </a:r>
          </a:p>
          <a:p>
            <a:pPr lvl="1" indent="-349250">
              <a:spcBef>
                <a:spcPts val="0"/>
              </a:spcBef>
            </a:pPr>
            <a:r>
              <a:rPr lang="en-US" dirty="0" smtClean="0"/>
              <a:t>Touches upon frame protection based on keys derived from negotiation</a:t>
            </a:r>
          </a:p>
          <a:p>
            <a:pPr lvl="2" indent="-349250">
              <a:spcBef>
                <a:spcPts val="0"/>
              </a:spcBef>
            </a:pPr>
            <a:r>
              <a:rPr lang="en-US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Negotiation frames, Measurement Frames, Triggers, LMR (Feedback)</a:t>
            </a:r>
          </a:p>
          <a:p>
            <a:pPr indent="-349250">
              <a:spcBef>
                <a:spcPts val="0"/>
              </a:spcBef>
            </a:pPr>
            <a:r>
              <a:rPr lang="en-US" dirty="0" smtClean="0"/>
              <a:t>Need some high level agreement on frame protection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" name="Shape 42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32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Strawpoll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r>
              <a:rPr lang="en-US" b="0" dirty="0"/>
              <a:t>We agree that </a:t>
            </a:r>
            <a:endParaRPr lang="en-US" b="0" dirty="0" smtClean="0"/>
          </a:p>
          <a:p>
            <a:pPr lvl="1"/>
            <a:r>
              <a:rPr lang="en-US" b="0" dirty="0" smtClean="0"/>
              <a:t>Security </a:t>
            </a:r>
            <a:r>
              <a:rPr lang="en-US" b="0" dirty="0"/>
              <a:t>keys for </a:t>
            </a:r>
            <a:r>
              <a:rPr lang="en-US" b="0" dirty="0" smtClean="0"/>
              <a:t>11az Management Frame Protection and LTF </a:t>
            </a:r>
            <a:r>
              <a:rPr lang="en-US" b="0" dirty="0"/>
              <a:t>protection </a:t>
            </a:r>
            <a:r>
              <a:rPr lang="en-US" b="0" dirty="0" smtClean="0"/>
              <a:t>are derived based on security </a:t>
            </a:r>
            <a:r>
              <a:rPr lang="en-US" b="0" dirty="0"/>
              <a:t>negotiation and never shared OTA </a:t>
            </a:r>
            <a:r>
              <a:rPr lang="en-US" b="0" dirty="0" smtClean="0"/>
              <a:t>(associated mode or pre-association security negotiation). </a:t>
            </a:r>
            <a:endParaRPr lang="en-US" b="0" dirty="0"/>
          </a:p>
          <a:p>
            <a:pPr lvl="1"/>
            <a:r>
              <a:rPr lang="en-US" b="0" dirty="0" smtClean="0"/>
              <a:t>LTF </a:t>
            </a:r>
            <a:r>
              <a:rPr lang="en-US" b="0" dirty="0"/>
              <a:t>sequence is generated from some shared information and the derived LTF protection </a:t>
            </a:r>
            <a:r>
              <a:rPr lang="en-US" b="0" dirty="0" smtClean="0"/>
              <a:t>keys.</a:t>
            </a:r>
            <a:endParaRPr lang="en-US" b="0" dirty="0"/>
          </a:p>
          <a:p>
            <a:pPr lvl="1"/>
            <a:r>
              <a:rPr lang="en-US" b="0" dirty="0" smtClean="0"/>
              <a:t>Keys used for data </a:t>
            </a:r>
            <a:r>
              <a:rPr lang="en-US" b="0" dirty="0"/>
              <a:t>exchange and </a:t>
            </a:r>
            <a:r>
              <a:rPr lang="en-US" b="0" dirty="0" smtClean="0"/>
              <a:t>11az management protection may be different from keys used for LTF </a:t>
            </a:r>
            <a:r>
              <a:rPr lang="en-US" b="0" dirty="0"/>
              <a:t>sequence protection </a:t>
            </a:r>
            <a:endParaRPr lang="en-US" b="0" dirty="0" smtClean="0"/>
          </a:p>
          <a:p>
            <a:pPr lvl="1"/>
            <a:r>
              <a:rPr lang="en-US" b="0" dirty="0" smtClean="0"/>
              <a:t>PMF </a:t>
            </a:r>
            <a:r>
              <a:rPr lang="en-US" b="0" dirty="0"/>
              <a:t>framework is used for FTM management frames, the key may either derived from associated or pre-associated security negotiation.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13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Motion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r>
              <a:rPr lang="en-US" sz="2000" b="0" dirty="0"/>
              <a:t>Move to adopt the following text in the </a:t>
            </a:r>
            <a:r>
              <a:rPr lang="en-US" sz="2000" b="0" dirty="0" err="1"/>
              <a:t>TGaz</a:t>
            </a:r>
            <a:r>
              <a:rPr lang="en-US" sz="2000" b="0" dirty="0"/>
              <a:t> SFD under Section </a:t>
            </a:r>
            <a:r>
              <a:rPr lang="en-US" sz="2000" b="0" dirty="0" smtClean="0"/>
              <a:t>6 – Security - and </a:t>
            </a:r>
            <a:r>
              <a:rPr lang="en-US" sz="2000" b="0" dirty="0"/>
              <a:t>grant the SFD editor editorial license</a:t>
            </a:r>
            <a:r>
              <a:rPr lang="en-US" sz="2000" b="0" dirty="0" smtClean="0"/>
              <a:t>:</a:t>
            </a:r>
          </a:p>
          <a:p>
            <a:pPr lvl="1"/>
            <a:r>
              <a:rPr lang="en-US" b="0" dirty="0" smtClean="0"/>
              <a:t>Security </a:t>
            </a:r>
            <a:r>
              <a:rPr lang="en-US" b="0" dirty="0"/>
              <a:t>keys for </a:t>
            </a:r>
            <a:r>
              <a:rPr lang="en-US" b="0" dirty="0" smtClean="0"/>
              <a:t>11az Management Frame Protection and LTF </a:t>
            </a:r>
            <a:r>
              <a:rPr lang="en-US" b="0" dirty="0"/>
              <a:t>protection </a:t>
            </a:r>
            <a:r>
              <a:rPr lang="en-US" b="0" dirty="0" smtClean="0"/>
              <a:t>are derived based on security </a:t>
            </a:r>
            <a:r>
              <a:rPr lang="en-US" b="0" dirty="0"/>
              <a:t>negotiation and never shared OTA </a:t>
            </a:r>
            <a:r>
              <a:rPr lang="en-US" b="0" dirty="0" smtClean="0"/>
              <a:t>(associated mode or pre-association security negotiation). </a:t>
            </a:r>
            <a:endParaRPr lang="en-US" b="0" dirty="0"/>
          </a:p>
          <a:p>
            <a:pPr lvl="1"/>
            <a:r>
              <a:rPr lang="en-US" b="0" dirty="0" smtClean="0"/>
              <a:t>LTF </a:t>
            </a:r>
            <a:r>
              <a:rPr lang="en-US" b="0" dirty="0"/>
              <a:t>sequence is generated from some shared information and the derived LTF protection </a:t>
            </a:r>
            <a:r>
              <a:rPr lang="en-US" b="0" dirty="0" smtClean="0"/>
              <a:t>keys.</a:t>
            </a:r>
            <a:endParaRPr lang="en-US" b="0" dirty="0"/>
          </a:p>
          <a:p>
            <a:pPr lvl="1"/>
            <a:r>
              <a:rPr lang="en-US" b="0" dirty="0" smtClean="0"/>
              <a:t>Keys used for data </a:t>
            </a:r>
            <a:r>
              <a:rPr lang="en-US" b="0" dirty="0"/>
              <a:t>exchange and </a:t>
            </a:r>
            <a:r>
              <a:rPr lang="en-US" b="0" dirty="0" smtClean="0"/>
              <a:t>11az management protection may be different from keys used for LTF </a:t>
            </a:r>
            <a:r>
              <a:rPr lang="en-US" b="0" dirty="0"/>
              <a:t>sequence protection </a:t>
            </a:r>
            <a:endParaRPr lang="en-US" b="0" dirty="0" smtClean="0"/>
          </a:p>
          <a:p>
            <a:pPr lvl="1"/>
            <a:r>
              <a:rPr lang="en-US" b="0" dirty="0" smtClean="0"/>
              <a:t>PMF </a:t>
            </a:r>
            <a:r>
              <a:rPr lang="en-US" b="0" dirty="0"/>
              <a:t>framework is used for FTM management frames, the key may either derived from associated or pre-associated security negotiation.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3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295</Words>
  <Application>Microsoft Macintosh PowerPoint</Application>
  <PresentationFormat>On-screen Show (4:3)</PresentationFormat>
  <Paragraphs>45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Arial</vt:lpstr>
      <vt:lpstr>Default Design</vt:lpstr>
      <vt:lpstr>Frame Protection for 11az</vt:lpstr>
      <vt:lpstr>Introduction</vt:lpstr>
      <vt:lpstr>Strawpoll</vt:lpstr>
      <vt:lpstr>Motion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Pre-Association Security Negotiation (PASN) for 11az</dc:title>
  <cp:lastModifiedBy>Nehru Bhandaru</cp:lastModifiedBy>
  <cp:revision>8</cp:revision>
  <dcterms:modified xsi:type="dcterms:W3CDTF">2017-11-08T14:53:56Z</dcterms:modified>
</cp:coreProperties>
</file>