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3"/>
  </p:notesMasterIdLst>
  <p:handoutMasterIdLst>
    <p:handoutMasterId r:id="rId14"/>
  </p:handoutMasterIdLst>
  <p:sldIdLst>
    <p:sldId id="500" r:id="rId2"/>
    <p:sldId id="516" r:id="rId3"/>
    <p:sldId id="513" r:id="rId4"/>
    <p:sldId id="518" r:id="rId5"/>
    <p:sldId id="514" r:id="rId6"/>
    <p:sldId id="503" r:id="rId7"/>
    <p:sldId id="511" r:id="rId8"/>
    <p:sldId id="515" r:id="rId9"/>
    <p:sldId id="519" r:id="rId10"/>
    <p:sldId id="520" r:id="rId11"/>
    <p:sldId id="52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33" autoAdjust="0"/>
    <p:restoredTop sz="90216" autoAdjust="0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445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445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451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490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019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76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48873" y="6475413"/>
            <a:ext cx="159505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779962" y="394156"/>
            <a:ext cx="266553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802.11-17/1754r0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Frame Responding Rules for NDP Ranging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2017-11-05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90494"/>
              </p:ext>
            </p:extLst>
          </p:nvPr>
        </p:nvGraphicFramePr>
        <p:xfrm>
          <a:off x="895350" y="2590800"/>
          <a:ext cx="7334249" cy="2209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4656"/>
                <a:gridCol w="1211571"/>
                <a:gridCol w="1696198"/>
                <a:gridCol w="1373113"/>
                <a:gridCol w="1518711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Liwen</a:t>
                      </a:r>
                      <a:r>
                        <a:rPr lang="en-US" sz="1200" baseline="0" dirty="0" smtClean="0"/>
                        <a:t> Chu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5488 Marvell Ln,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Santa Clara, Santa Clara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 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3600 Juliette Ln, Santa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Clara, CA 95054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feng1.jiang@intel.com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5488 Marvell Ln,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Santa Clara, Santa Clara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5488 Marvell Ln,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Santa Clara, Santa Clara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 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 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3600 Juliette Ln, Santa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Clara, CA 95054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qinghua.li@intel.com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Motion 2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10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26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/>
              <a:t>Move </a:t>
            </a:r>
            <a:r>
              <a:rPr lang="en-US" sz="1600" kern="0" dirty="0" smtClean="0"/>
              <a:t>to </a:t>
            </a:r>
            <a:r>
              <a:rPr lang="en-US" sz="1600" kern="0" dirty="0"/>
              <a:t>add the following text to 11az </a:t>
            </a:r>
            <a:r>
              <a:rPr lang="en-US" sz="1600" kern="0" dirty="0" smtClean="0"/>
              <a:t>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/>
              <a:t>for </a:t>
            </a:r>
            <a:r>
              <a:rPr lang="en-US" sz="1600" dirty="0" smtClean="0"/>
              <a:t>RSTA2ISTA SU </a:t>
            </a:r>
            <a:r>
              <a:rPr lang="en-US" sz="1600" dirty="0"/>
              <a:t>LMR feedback, support of TOA and TOD is mandatory and CSI report is optional for both ISTA and RSTA and agreed upon during </a:t>
            </a:r>
            <a:r>
              <a:rPr lang="en-US" sz="1600" dirty="0" smtClean="0"/>
              <a:t>negotiation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dirty="0" smtClean="0"/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Y: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N: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A: </a:t>
            </a:r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28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9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smtClean="0"/>
              <a:t>Motion 3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11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130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/>
              <a:t>Move to add the following text to 11az </a:t>
            </a:r>
            <a:r>
              <a:rPr lang="en-US" sz="1600" kern="0" dirty="0" smtClean="0"/>
              <a:t>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1600" dirty="0"/>
              <a:t>The bandwidth and the MCS/rate of the immediate SU NDP ranging report are defined </a:t>
            </a:r>
            <a:r>
              <a:rPr lang="en-US" sz="1600" dirty="0" smtClean="0"/>
              <a:t>by: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data rate/MCS of Ranging Report is solely decided by the RSTA</a:t>
            </a:r>
            <a:r>
              <a:rPr lang="en-US" sz="1600" kern="0" dirty="0" smtClean="0"/>
              <a:t>.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bandwidth of ranging report is not wider than the bandwidth of the soliciting </a:t>
            </a:r>
            <a:r>
              <a:rPr lang="en-US" sz="1600" dirty="0" smtClean="0"/>
              <a:t>NDPA.</a:t>
            </a:r>
            <a:endParaRPr lang="en-US" dirty="0"/>
          </a:p>
          <a:p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.</a:t>
            </a:r>
            <a:endParaRPr lang="en-US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dirty="0" smtClean="0"/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Y: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N: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A: </a:t>
            </a:r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966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9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 of SU and MU NDP Ranging</a:t>
            </a:r>
            <a:endParaRPr lang="en-US" sz="2800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599238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966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0" y="1052736"/>
            <a:ext cx="9144000" cy="137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The measurement + LMR</a:t>
            </a:r>
            <a:r>
              <a:rPr lang="en-GB" sz="1800" kern="0" dirty="0"/>
              <a:t> (location measurement report</a:t>
            </a:r>
            <a:r>
              <a:rPr lang="en-GB" sz="1800" kern="0" dirty="0" smtClean="0"/>
              <a:t>)</a:t>
            </a:r>
            <a:r>
              <a:rPr lang="en-US" sz="1800" dirty="0" smtClean="0"/>
              <a:t> report phase for SU NDP ranging has the following frame exchange sequence</a:t>
            </a:r>
            <a:r>
              <a:rPr lang="en-US" sz="1800" kern="0" dirty="0" smtClean="0"/>
              <a:t>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GB" sz="1800" dirty="0" smtClean="0"/>
              <a:t>UL NDPA--&gt;UL NDP--&gt;DL NDP--&gt;DL LMR Report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GB" sz="1800" dirty="0" smtClean="0"/>
              <a:t>Immediate LMR report and </a:t>
            </a:r>
            <a:r>
              <a:rPr lang="en-GB" sz="1800" dirty="0"/>
              <a:t>delay </a:t>
            </a:r>
            <a:r>
              <a:rPr lang="en-GB" sz="1800" dirty="0" smtClean="0"/>
              <a:t>LMR report </a:t>
            </a:r>
            <a:r>
              <a:rPr lang="en-GB" sz="1800" dirty="0"/>
              <a:t>are allowed for SU NDP </a:t>
            </a:r>
            <a:r>
              <a:rPr lang="en-GB" sz="1800" dirty="0" smtClean="0"/>
              <a:t>ranging</a:t>
            </a:r>
            <a:r>
              <a:rPr lang="en-GB" sz="1800" dirty="0"/>
              <a:t>.</a:t>
            </a:r>
            <a:endParaRPr lang="en-US" sz="1800" kern="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2426872"/>
            <a:ext cx="9144000" cy="252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/>
              <a:t>The measurement + LMR report phase for </a:t>
            </a:r>
            <a:r>
              <a:rPr lang="en-US" sz="1800" dirty="0" smtClean="0"/>
              <a:t>MU </a:t>
            </a:r>
            <a:r>
              <a:rPr lang="en-US" sz="1800" dirty="0"/>
              <a:t>NDP ranging has the following frame exchange </a:t>
            </a:r>
            <a:r>
              <a:rPr lang="en-US" sz="1800" dirty="0" smtClean="0"/>
              <a:t>sequence</a:t>
            </a:r>
            <a:r>
              <a:rPr lang="en-GB" sz="1800" dirty="0" smtClean="0"/>
              <a:t>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GB" sz="1800" kern="0" dirty="0" smtClean="0"/>
              <a:t>(DL Trigger--&gt; </a:t>
            </a:r>
            <a:r>
              <a:rPr lang="en-GB" sz="1800" kern="0" dirty="0"/>
              <a:t>UL NDP)</a:t>
            </a:r>
            <a:r>
              <a:rPr lang="en-GB" sz="1800" kern="0" dirty="0" err="1"/>
              <a:t>xN</a:t>
            </a:r>
            <a:r>
              <a:rPr lang="en-GB" sz="1800" kern="0" dirty="0"/>
              <a:t>-</a:t>
            </a:r>
            <a:r>
              <a:rPr lang="en-GB" sz="1800" kern="0" dirty="0" smtClean="0"/>
              <a:t>&gt;DL NDPA--&gt;DL NDP--&gt; (DL MU) AP2STA LMR Report--&gt;</a:t>
            </a:r>
            <a:r>
              <a:rPr lang="en-GB" sz="1800" kern="0" dirty="0" smtClean="0">
                <a:solidFill>
                  <a:schemeClr val="accent2"/>
                </a:solidFill>
              </a:rPr>
              <a:t> </a:t>
            </a:r>
            <a:r>
              <a:rPr lang="en-GB" sz="1800" kern="0" dirty="0"/>
              <a:t>DL Trigger </a:t>
            </a:r>
            <a:r>
              <a:rPr lang="en-GB" sz="1800" kern="0" dirty="0" smtClean="0"/>
              <a:t>-&gt;(UL MU) STAs2APLMR Report</a:t>
            </a:r>
          </a:p>
          <a:p>
            <a:pPr marL="285750" lvl="1" indent="-28575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GB" sz="1800" dirty="0" smtClean="0"/>
              <a:t>Immediate or Delayed </a:t>
            </a:r>
            <a:r>
              <a:rPr lang="en-GB" sz="1800" dirty="0"/>
              <a:t>LMR report </a:t>
            </a:r>
            <a:r>
              <a:rPr lang="en-GB" sz="1800" dirty="0" smtClean="0"/>
              <a:t>is used for MU </a:t>
            </a:r>
            <a:r>
              <a:rPr lang="en-GB" sz="1800" dirty="0"/>
              <a:t>NDP ranging</a:t>
            </a:r>
            <a:r>
              <a:rPr lang="en-GB" sz="1800" dirty="0" smtClean="0"/>
              <a:t>.</a:t>
            </a:r>
          </a:p>
          <a:p>
            <a:pPr marL="285750" lvl="1" indent="-28575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endParaRPr lang="en-GB" sz="1800" kern="0" dirty="0"/>
          </a:p>
          <a:p>
            <a:pPr marL="285750" lvl="1" indent="-28575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GB" sz="1800" kern="0" dirty="0" smtClean="0"/>
              <a:t>Potentially TOA+TOD and CSI can be used for LMR.</a:t>
            </a:r>
          </a:p>
          <a:p>
            <a:pPr marL="742950" lvl="2" indent="-28575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GB" sz="1800" kern="0" dirty="0" smtClean="0"/>
              <a:t>We need to define which one should be used for NDP ranging.</a:t>
            </a:r>
            <a:endParaRPr lang="en-US" sz="1800" kern="0" dirty="0"/>
          </a:p>
          <a:p>
            <a:pPr marL="285750" lvl="1" indent="-28575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endParaRPr lang="en-US" sz="1800" kern="0" dirty="0" smtClean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5943600"/>
            <a:ext cx="1720023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   Note: --&gt; is SIFS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7431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10600" cy="762000"/>
          </a:xfrm>
        </p:spPr>
        <p:txBody>
          <a:bodyPr/>
          <a:lstStyle/>
          <a:p>
            <a:r>
              <a:rPr lang="en-US" sz="2800" dirty="0" smtClean="0"/>
              <a:t>MU NDP Ranging Report Content </a:t>
            </a:r>
            <a:endParaRPr lang="en-US" sz="2800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599238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3</a:t>
            </a:fld>
            <a:endParaRPr lang="en-GB" dirty="0" smtClean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966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0" y="1124744"/>
            <a:ext cx="91440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kern="0" dirty="0"/>
              <a:t>Discussion: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2000" kern="0" dirty="0"/>
              <a:t>The overhead of TOA+TOD is low.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2000" dirty="0"/>
              <a:t>CSI does not scale well to MU usages because </a:t>
            </a:r>
            <a:r>
              <a:rPr lang="en-US" sz="2000" dirty="0" smtClean="0"/>
              <a:t>the CSI message </a:t>
            </a:r>
            <a:r>
              <a:rPr lang="en-US" sz="2000" dirty="0"/>
              <a:t>size </a:t>
            </a:r>
            <a:r>
              <a:rPr lang="en-US" sz="2000" dirty="0" smtClean="0"/>
              <a:t>linearly increases with the number of transmit and receive antennas and the number of STAs.</a:t>
            </a:r>
            <a:endParaRPr lang="en-US" sz="2000" kern="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2000" kern="0" dirty="0" smtClean="0"/>
              <a:t>AP can </a:t>
            </a:r>
            <a:r>
              <a:rPr lang="en-US" sz="2000" kern="0" dirty="0"/>
              <a:t>handle the calculation of TOA, TOD</a:t>
            </a:r>
            <a:r>
              <a:rPr lang="en-US" sz="2000" kern="0" dirty="0" smtClean="0"/>
              <a:t>.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AP has enough time to prepare the delayed MU </a:t>
            </a:r>
            <a:r>
              <a:rPr lang="en-US" sz="2000" kern="0"/>
              <a:t>LMR </a:t>
            </a:r>
            <a:r>
              <a:rPr lang="en-US" sz="2000" kern="0" smtClean="0"/>
              <a:t>report.</a:t>
            </a:r>
            <a:endParaRPr lang="en-US" sz="2000" kern="0" dirty="0"/>
          </a:p>
          <a:p>
            <a:pPr marL="0" lvl="1">
              <a:spcBef>
                <a:spcPct val="20000"/>
              </a:spcBef>
              <a:buClr>
                <a:srgbClr val="D7381B"/>
              </a:buClr>
              <a:defRPr/>
            </a:pPr>
            <a:endParaRPr lang="en-US" sz="2000" dirty="0" smtClean="0"/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2000" dirty="0"/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Proposal: TOA and TOD LMR report are allowed for MU NDP ranging only</a:t>
            </a:r>
            <a:r>
              <a:rPr lang="en-US" sz="2000" kern="0" dirty="0" smtClean="0"/>
              <a:t>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2000" kern="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1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10600" cy="762000"/>
          </a:xfrm>
        </p:spPr>
        <p:txBody>
          <a:bodyPr/>
          <a:lstStyle/>
          <a:p>
            <a:r>
              <a:rPr lang="en-US" sz="2800" dirty="0" smtClean="0"/>
              <a:t>SU NDP Ranging Report Content </a:t>
            </a:r>
            <a:endParaRPr lang="en-US" sz="2800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599238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4</a:t>
            </a:fld>
            <a:endParaRPr lang="en-GB" dirty="0" smtClean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28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0" y="1124744"/>
            <a:ext cx="9144000" cy="428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kern="0" dirty="0"/>
              <a:t>Discussion: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2000" kern="0" dirty="0" smtClean="0"/>
              <a:t>As </a:t>
            </a:r>
            <a:r>
              <a:rPr lang="en-US" sz="2000" kern="0" dirty="0"/>
              <a:t>defined by MU NDP </a:t>
            </a:r>
            <a:r>
              <a:rPr lang="en-US" sz="2000" kern="0" dirty="0" smtClean="0"/>
              <a:t>ranging, AP already support the </a:t>
            </a:r>
            <a:r>
              <a:rPr lang="en-US" sz="2000" kern="0" dirty="0"/>
              <a:t>calculation of TOA, </a:t>
            </a:r>
            <a:r>
              <a:rPr lang="en-US" sz="2000" kern="0" dirty="0" smtClean="0"/>
              <a:t>TOD.</a:t>
            </a:r>
            <a:endParaRPr lang="en-US" sz="2000" kern="0" dirty="0"/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US" sz="2000" kern="0" dirty="0" smtClean="0"/>
              <a:t>TOA+TOD report should be mandatory.</a:t>
            </a:r>
            <a:endParaRPr lang="en-US" sz="2000" kern="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2000" dirty="0" smtClean="0"/>
              <a:t>If CSI is used in </a:t>
            </a:r>
            <a:r>
              <a:rPr lang="en-US" sz="2000" dirty="0"/>
              <a:t>SU </a:t>
            </a:r>
            <a:r>
              <a:rPr lang="en-US" sz="2000" dirty="0" smtClean="0"/>
              <a:t>NDP ranging, one CSI report is not as high as MU CSI report.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CSI report </a:t>
            </a:r>
            <a:r>
              <a:rPr lang="en-US" sz="2000" dirty="0"/>
              <a:t>should be </a:t>
            </a:r>
            <a:r>
              <a:rPr lang="en-US" sz="2000" dirty="0" smtClean="0"/>
              <a:t>allowed as an optional feature</a:t>
            </a:r>
            <a:r>
              <a:rPr lang="en-US" sz="2000" kern="0" dirty="0" smtClean="0"/>
              <a:t>.</a:t>
            </a:r>
            <a:endParaRPr lang="en-US" sz="2000" kern="0" dirty="0"/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Proposal: For SU NDP ranging, the following LMR is defined: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2000" dirty="0" smtClean="0"/>
              <a:t>TOA + TOD LMR report is mandatory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2000" dirty="0" smtClean="0"/>
              <a:t>the support for CSI </a:t>
            </a:r>
            <a:r>
              <a:rPr lang="en-US" sz="2000" dirty="0"/>
              <a:t>report is optional for both ISTA and RSTA and </a:t>
            </a:r>
            <a:r>
              <a:rPr lang="en-US" sz="2000" dirty="0" smtClean="0"/>
              <a:t>the use of CSI is agreed </a:t>
            </a:r>
            <a:r>
              <a:rPr lang="en-US" sz="2000" dirty="0"/>
              <a:t>upon during negotiation</a:t>
            </a:r>
            <a:r>
              <a:rPr lang="en-US" sz="2000" kern="0" dirty="0" smtClean="0"/>
              <a:t>.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6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971128"/>
          </a:xfrm>
        </p:spPr>
        <p:txBody>
          <a:bodyPr/>
          <a:lstStyle/>
          <a:p>
            <a:r>
              <a:rPr lang="en-US" sz="2400" dirty="0" smtClean="0"/>
              <a:t>BW and MCS/Rate Reus of Immediate SU LMR Ranging Feedback</a:t>
            </a:r>
            <a:endParaRPr lang="en-US" sz="2400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599238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5</a:t>
            </a:fld>
            <a:endParaRPr lang="en-GB" dirty="0" smtClean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28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191" name="Content Placeholder 2"/>
          <p:cNvSpPr txBox="1">
            <a:spLocks/>
          </p:cNvSpPr>
          <p:nvPr/>
        </p:nvSpPr>
        <p:spPr bwMode="auto">
          <a:xfrm>
            <a:off x="0" y="1600200"/>
            <a:ext cx="9144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For NDPA+ NDP+NDP + immediate Ranging Report, Ranging Report is prepared by hardware</a:t>
            </a:r>
            <a:r>
              <a:rPr lang="en-US" sz="1800" kern="0" dirty="0" smtClean="0"/>
              <a:t>. 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NDPA can be 11a/g/HT/VHT/HE PPDU and different bandwidth.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/>
              <a:t>To simplify the responding implementation: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The data rate/MCS of Ranging Report should be decided by the AP.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The bandwidth of ranging report should be no wider than the bandwidth of the soliciting NDPA.</a:t>
            </a:r>
          </a:p>
        </p:txBody>
      </p:sp>
    </p:spTree>
    <p:extLst>
      <p:ext uri="{BB962C8B-B14F-4D97-AF65-F5344CB8AC3E}">
        <p14:creationId xmlns:p14="http://schemas.microsoft.com/office/powerpoint/2010/main" val="373074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6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214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Do you agree to add the following text to 11az 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1600" dirty="0" smtClean="0"/>
              <a:t>For MU Ranging </a:t>
            </a:r>
            <a:r>
              <a:rPr lang="en-US" sz="1600" dirty="0"/>
              <a:t>AP2STA LMR feedback consists of TOA and TOD reporting </a:t>
            </a:r>
            <a:r>
              <a:rPr lang="en-US" sz="1600" dirty="0" smtClean="0"/>
              <a:t>only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1600" dirty="0" smtClean="0"/>
              <a:t>For </a:t>
            </a:r>
            <a:r>
              <a:rPr lang="en-US" sz="1600" dirty="0"/>
              <a:t>MU </a:t>
            </a:r>
            <a:r>
              <a:rPr lang="en-US" sz="1600" dirty="0" smtClean="0"/>
              <a:t>Ranging </a:t>
            </a:r>
            <a:r>
              <a:rPr lang="en-US" sz="1600" dirty="0"/>
              <a:t>STA2AP LMR feedback consists of TOA and TOD reporting </a:t>
            </a:r>
            <a:r>
              <a:rPr lang="en-US" sz="1600" dirty="0" smtClean="0"/>
              <a:t>only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marL="457200" lvl="2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Y:</a:t>
            </a:r>
          </a:p>
          <a:p>
            <a:pPr marL="457200" lvl="2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N:</a:t>
            </a:r>
          </a:p>
          <a:p>
            <a:pPr marL="457200" lvl="2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A:</a:t>
            </a:r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28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Straw Poll 2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7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26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/>
              <a:t>Do you agree to add the following text to 11az </a:t>
            </a:r>
            <a:r>
              <a:rPr lang="en-US" sz="1600" kern="0" dirty="0" smtClean="0"/>
              <a:t>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/>
              <a:t>for </a:t>
            </a:r>
            <a:r>
              <a:rPr lang="en-US" sz="1600" dirty="0" smtClean="0"/>
              <a:t>RSTA2ISTA SU </a:t>
            </a:r>
            <a:r>
              <a:rPr lang="en-US" sz="1600" dirty="0"/>
              <a:t>LMR feedback, support of TOA and TOD is mandatory and CSI report is optional for both ISTA and RSTA and agreed upon during </a:t>
            </a:r>
            <a:r>
              <a:rPr lang="en-US" sz="1600" dirty="0" smtClean="0"/>
              <a:t>negotiation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dirty="0" smtClean="0"/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Y: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N: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A: </a:t>
            </a:r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28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Straw Poll 3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8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130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/>
              <a:t>Do you agree to add the following text to 11az </a:t>
            </a:r>
            <a:r>
              <a:rPr lang="en-US" sz="1600" kern="0" dirty="0" smtClean="0"/>
              <a:t>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1600" dirty="0"/>
              <a:t>The bandwidth and the MCS/rate of the immediate SU NDP ranging report are defined </a:t>
            </a:r>
            <a:r>
              <a:rPr lang="en-US" sz="1600" dirty="0" smtClean="0"/>
              <a:t>by: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data rate/MCS of Ranging Report is solely decided by the RSTA</a:t>
            </a:r>
            <a:r>
              <a:rPr lang="en-US" sz="1600" kern="0" dirty="0" smtClean="0"/>
              <a:t>.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bandwidth of ranging report is not wider than the bandwidth of the soliciting </a:t>
            </a:r>
            <a:r>
              <a:rPr lang="en-US" sz="1600" dirty="0" smtClean="0"/>
              <a:t>NDPA.</a:t>
            </a:r>
            <a:endParaRPr lang="en-US" dirty="0"/>
          </a:p>
          <a:p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.</a:t>
            </a:r>
            <a:endParaRPr lang="en-US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dirty="0" smtClean="0"/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Y: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N: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A: </a:t>
            </a:r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4728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66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Motion 1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9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214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Move to add the following text to 11az 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1600" dirty="0" smtClean="0"/>
              <a:t>For MU Ranging </a:t>
            </a:r>
            <a:r>
              <a:rPr lang="en-US" sz="1600" dirty="0"/>
              <a:t>AP2STA LMR feedback consists of TOA and TOD reporting </a:t>
            </a:r>
            <a:r>
              <a:rPr lang="en-US" sz="1600" dirty="0" smtClean="0"/>
              <a:t>only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r>
              <a:rPr lang="en-US" sz="1600" dirty="0" smtClean="0"/>
              <a:t>For </a:t>
            </a:r>
            <a:r>
              <a:rPr lang="en-US" sz="1600" dirty="0"/>
              <a:t>MU </a:t>
            </a:r>
            <a:r>
              <a:rPr lang="en-US" sz="1600" dirty="0" smtClean="0"/>
              <a:t>Ranging </a:t>
            </a:r>
            <a:r>
              <a:rPr lang="en-US" sz="1600" dirty="0"/>
              <a:t>STA2AP LMR feedback consists of TOA and TOD reporting </a:t>
            </a:r>
            <a:r>
              <a:rPr lang="en-US" sz="1600" dirty="0" smtClean="0"/>
              <a:t>only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‒"/>
              <a:defRPr/>
            </a:pPr>
            <a:endParaRPr lang="en-US" sz="1600" dirty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 marL="457200" lvl="2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Y:</a:t>
            </a:r>
          </a:p>
          <a:p>
            <a:pPr marL="457200" lvl="2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N:</a:t>
            </a:r>
          </a:p>
          <a:p>
            <a:pPr marL="457200" lvl="2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dirty="0" smtClean="0"/>
              <a:t>A:</a:t>
            </a:r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96613" y="6597134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0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91542</TotalTime>
  <Words>982</Words>
  <Application>Microsoft Office PowerPoint</Application>
  <PresentationFormat>On-screen Show (4:3)</PresentationFormat>
  <Paragraphs>176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1_802.11-09/0091r0</vt:lpstr>
      <vt:lpstr>Frame Responding Rules for NDP Ranging</vt:lpstr>
      <vt:lpstr>Recap of SU and MU NDP Ranging</vt:lpstr>
      <vt:lpstr>MU NDP Ranging Report Content </vt:lpstr>
      <vt:lpstr>SU NDP Ranging Report Content </vt:lpstr>
      <vt:lpstr>BW and MCS/Rate Reus of Immediate SU LMR Ranging Feedback</vt:lpstr>
      <vt:lpstr>Straw Poll 1</vt:lpstr>
      <vt:lpstr>Straw Poll 2</vt:lpstr>
      <vt:lpstr>Straw Poll 3</vt:lpstr>
      <vt:lpstr>Motion 1</vt:lpstr>
      <vt:lpstr>Motion 2</vt:lpstr>
      <vt:lpstr>Motion 3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CTPClassification=CTP_PUBLIC:VisualMarkings=</cp:keywords>
  <cp:lastModifiedBy>Liwen Chu</cp:lastModifiedBy>
  <cp:revision>1975</cp:revision>
  <cp:lastPrinted>1998-02-10T13:28:06Z</cp:lastPrinted>
  <dcterms:created xsi:type="dcterms:W3CDTF">2008-03-19T13:28:15Z</dcterms:created>
  <dcterms:modified xsi:type="dcterms:W3CDTF">2017-11-07T16:41:04Z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bc4e6dcc-770c-4ccf-b2db-ffb5b37ce1b9</vt:lpwstr>
  </property>
  <property fmtid="{D5CDD505-2E9C-101B-9397-08002B2CF9AE}" pid="8" name="CTP_TimeStamp">
    <vt:lpwstr>2017-11-07 00:34:16Z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CTP_PUBLIC</vt:lpwstr>
  </property>
</Properties>
</file>