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48" r:id="rId2"/>
    <p:sldId id="449" r:id="rId3"/>
    <p:sldId id="602" r:id="rId4"/>
    <p:sldId id="604" r:id="rId5"/>
    <p:sldId id="589" r:id="rId6"/>
    <p:sldId id="612" r:id="rId7"/>
    <p:sldId id="590" r:id="rId8"/>
    <p:sldId id="458" r:id="rId9"/>
    <p:sldId id="611" r:id="rId10"/>
  </p:sldIdLst>
  <p:sldSz cx="9144000" cy="6858000" type="screen4x3"/>
  <p:notesSz cx="6934200" cy="9280525"/>
  <p:custDataLst>
    <p:tags r:id="rId1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389" autoAdjust="0"/>
  </p:normalViewPr>
  <p:slideViewPr>
    <p:cSldViewPr>
      <p:cViewPr varScale="1">
        <p:scale>
          <a:sx n="112" d="100"/>
          <a:sy n="112" d="100"/>
        </p:scale>
        <p:origin x="-157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242" y="-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598836" cy="276999"/>
          </a:xfrm>
        </p:spPr>
        <p:txBody>
          <a:bodyPr/>
          <a:lstStyle>
            <a:lvl1pPr>
              <a:defRPr smtClean="0"/>
            </a:lvl1pPr>
          </a:lstStyle>
          <a:p>
            <a:pPr>
              <a:defRPr/>
            </a:pPr>
            <a:r>
              <a:rPr lang="en-US" altLang="zh-CN" dirty="0" smtClean="0"/>
              <a:t>November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3375"/>
            <a:ext cx="1598836" cy="276999"/>
          </a:xfrm>
        </p:spPr>
        <p:txBody>
          <a:bodyPr/>
          <a:lstStyle>
            <a:lvl1pPr>
              <a:defRPr smtClean="0"/>
            </a:lvl1pPr>
          </a:lstStyle>
          <a:p>
            <a:pPr>
              <a:defRPr/>
            </a:pPr>
            <a:r>
              <a:rPr lang="en-US" altLang="zh-CN" dirty="0" smtClean="0"/>
              <a:t>November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98836" cy="276999"/>
          </a:xfrm>
          <a:ln/>
        </p:spPr>
        <p:txBody>
          <a:bodyPr/>
          <a:lstStyle>
            <a:lvl1pPr>
              <a:defRPr/>
            </a:lvl1pPr>
          </a:lstStyle>
          <a:p>
            <a:pPr>
              <a:defRPr/>
            </a:pPr>
            <a:r>
              <a:rPr lang="en-US" altLang="zh-CN" dirty="0" smtClean="0"/>
              <a:t>November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November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802.11-17/1749r0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41128"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3568" y="1700808"/>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2017-11-09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755576" y="692696"/>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November 9, 2017 </a:t>
            </a:r>
          </a:p>
          <a:p>
            <a:pPr algn="ctr"/>
            <a:r>
              <a:rPr lang="en-US" altLang="zh-CN" sz="3200" b="1" dirty="0" smtClean="0">
                <a:solidFill>
                  <a:schemeClr val="tx2"/>
                </a:solidFill>
              </a:rPr>
              <a:t>Teleconference 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2780928"/>
          <a:ext cx="7226300" cy="1450975"/>
        </p:xfrm>
        <a:graphic>
          <a:graphicData uri="http://schemas.openxmlformats.org/presentationml/2006/ole">
            <p:oleObj spid="_x0000_s28775" name="Document" r:id="rId4" imgW="9104835" imgH="1823276"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400" dirty="0">
                <a:latin typeface="Times New Roman" charset="0"/>
              </a:rPr>
              <a:t> </a:t>
            </a:r>
            <a:r>
              <a:rPr lang="en-GB" sz="2400" dirty="0" smtClean="0">
                <a:latin typeface="Times New Roman" charset="0"/>
              </a:rPr>
              <a:t>This presentation contains the agenda </a:t>
            </a:r>
            <a:r>
              <a:rPr lang="en-GB" sz="2400" dirty="0">
                <a:latin typeface="Times New Roman" charset="0"/>
              </a:rPr>
              <a:t>for </a:t>
            </a:r>
            <a:r>
              <a:rPr lang="en-US" sz="2400" dirty="0" err="1" smtClean="0">
                <a:latin typeface="Times New Roman" charset="0"/>
              </a:rPr>
              <a:t>TGaj</a:t>
            </a:r>
            <a:r>
              <a:rPr lang="en-US" sz="2400" dirty="0" smtClean="0">
                <a:latin typeface="Times New Roman" charset="0"/>
              </a:rPr>
              <a:t> November 9, 2017 teleconference call</a:t>
            </a:r>
          </a:p>
          <a:p>
            <a:pPr marL="742950" lvl="1" indent="-285750" algn="just" eaLnBrk="0" hangingPunct="0">
              <a:spcBef>
                <a:spcPct val="20000"/>
              </a:spcBef>
              <a:buChar char="–"/>
              <a:defRPr/>
            </a:pPr>
            <a:r>
              <a:rPr lang="en-US" altLang="en-US" sz="2000" dirty="0" smtClean="0">
                <a:latin typeface="+mn-lt"/>
                <a:cs typeface="MS PGothic" charset="0"/>
              </a:rPr>
              <a:t>East time: November 09, </a:t>
            </a:r>
            <a:r>
              <a:rPr lang="en-US" altLang="zh-CN" sz="2000" dirty="0" smtClean="0">
                <a:latin typeface="+mn-lt"/>
                <a:cs typeface="MS PGothic" charset="0"/>
              </a:rPr>
              <a:t>Thursday </a:t>
            </a:r>
            <a:r>
              <a:rPr lang="en-US" altLang="en-US" sz="2000" dirty="0" smtClean="0">
                <a:latin typeface="+mn-lt"/>
                <a:cs typeface="MS PGothic" charset="0"/>
              </a:rPr>
              <a:t>7:00 </a:t>
            </a:r>
            <a:r>
              <a:rPr lang="en-US" altLang="en-US" sz="2000" dirty="0" smtClean="0">
                <a:latin typeface="+mn-lt"/>
                <a:cs typeface="MS PGothic" charset="0"/>
              </a:rPr>
              <a:t>am – 8:00 am</a:t>
            </a:r>
          </a:p>
          <a:p>
            <a:pPr marL="742950" lvl="1" indent="-285750" algn="just" eaLnBrk="0" hangingPunct="0">
              <a:spcBef>
                <a:spcPct val="20000"/>
              </a:spcBef>
              <a:defRPr/>
            </a:pPr>
            <a:r>
              <a:rPr lang="en-US" altLang="en-US" sz="2000" dirty="0" smtClean="0">
                <a:latin typeface="+mn-lt"/>
                <a:cs typeface="MS PGothic" charset="0"/>
              </a:rPr>
              <a:t>   </a:t>
            </a:r>
            <a:r>
              <a:rPr lang="en-US" altLang="en-US" sz="2000" dirty="0" smtClean="0">
                <a:latin typeface="+mn-lt"/>
                <a:cs typeface="MS PGothic" charset="0"/>
              </a:rPr>
              <a:t>  </a:t>
            </a:r>
            <a:r>
              <a:rPr lang="en-US" altLang="en-US" sz="2000" dirty="0" smtClean="0">
                <a:latin typeface="+mn-lt"/>
                <a:cs typeface="MS PGothic" charset="0"/>
              </a:rPr>
              <a:t>Beijing time: November 09</a:t>
            </a:r>
            <a:r>
              <a:rPr lang="en-US" altLang="en-US" sz="2000" dirty="0" smtClean="0">
                <a:cs typeface="MS PGothic" charset="0"/>
              </a:rPr>
              <a:t>, </a:t>
            </a:r>
            <a:r>
              <a:rPr lang="en-US" altLang="zh-CN" sz="2000" dirty="0" smtClean="0">
                <a:cs typeface="MS PGothic" charset="0"/>
              </a:rPr>
              <a:t>Thursday</a:t>
            </a:r>
            <a:r>
              <a:rPr lang="zh-CN" altLang="en-US" sz="2000" dirty="0" smtClean="0">
                <a:cs typeface="MS PGothic" charset="0"/>
              </a:rPr>
              <a:t>，</a:t>
            </a:r>
            <a:r>
              <a:rPr lang="en-US" altLang="en-US" sz="2000" dirty="0" smtClean="0">
                <a:cs typeface="MS PGothic" charset="0"/>
              </a:rPr>
              <a:t>8:00 </a:t>
            </a:r>
            <a:r>
              <a:rPr lang="en-US" altLang="en-US" sz="2000" dirty="0" smtClean="0">
                <a:cs typeface="MS PGothic" charset="0"/>
              </a:rPr>
              <a:t>pm – 9:00 </a:t>
            </a:r>
            <a:r>
              <a:rPr lang="en-US" altLang="en-US" sz="2000" dirty="0" smtClean="0">
                <a:cs typeface="MS PGothic" charset="0"/>
              </a:rPr>
              <a:t>pm </a:t>
            </a:r>
            <a:endParaRPr lang="en-US" altLang="en-US" sz="20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9883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59883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59883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9883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dirty="0" smtClean="0"/>
              <a:t>November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59883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59883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dirty="0" smtClean="0"/>
              <a:t>November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p>
        </p:txBody>
      </p:sp>
      <p:sp>
        <p:nvSpPr>
          <p:cNvPr id="38914" name="Content Placeholder 2"/>
          <p:cNvSpPr>
            <a:spLocks noGrp="1"/>
          </p:cNvSpPr>
          <p:nvPr>
            <p:ph idx="1"/>
          </p:nvPr>
        </p:nvSpPr>
        <p:spPr>
          <a:xfrm>
            <a:off x="533400" y="1340768"/>
            <a:ext cx="8305800" cy="5136232"/>
          </a:xfrm>
        </p:spPr>
        <p:txBody>
          <a:bodyPr/>
          <a:lstStyle/>
          <a:p>
            <a:pPr algn="just"/>
            <a:r>
              <a:rPr lang="en-US" altLang="en-US" dirty="0" smtClean="0"/>
              <a:t>Call the meeting to order</a:t>
            </a:r>
          </a:p>
          <a:p>
            <a:pPr algn="just"/>
            <a:r>
              <a:rPr lang="en-US" altLang="en-US" dirty="0" smtClean="0"/>
              <a:t>Patent policy and logistics</a:t>
            </a:r>
          </a:p>
          <a:p>
            <a:pPr algn="just"/>
            <a:r>
              <a:rPr lang="en-US" altLang="en-US" dirty="0" smtClean="0"/>
              <a:t>Approve September meeting minutes</a:t>
            </a:r>
          </a:p>
          <a:p>
            <a:pPr lvl="1" algn="just"/>
            <a:r>
              <a:rPr lang="en-US" altLang="en-US" sz="1800" b="1" dirty="0" smtClean="0"/>
              <a:t>11-17/1484r0: </a:t>
            </a:r>
            <a:r>
              <a:rPr lang="en-US" altLang="zh-CN" sz="1800" dirty="0" smtClean="0"/>
              <a:t>IEEE 802.11aj September 2017 Meeting Minutes</a:t>
            </a:r>
            <a:r>
              <a:rPr lang="en-US" altLang="en-US" sz="1800" b="1" dirty="0" smtClean="0"/>
              <a:t> </a:t>
            </a:r>
          </a:p>
          <a:p>
            <a:pPr algn="just"/>
            <a:r>
              <a:rPr lang="en-US" altLang="en-US" dirty="0" smtClean="0"/>
              <a:t>Discussion</a:t>
            </a:r>
          </a:p>
          <a:p>
            <a:pPr lvl="1" algn="just"/>
            <a:r>
              <a:rPr lang="en-US" altLang="zh-CN" sz="1800" dirty="0" smtClean="0"/>
              <a:t>Swapp</a:t>
            </a:r>
            <a:r>
              <a:rPr lang="en-US" altLang="zh-CN" sz="1800" dirty="0" smtClean="0"/>
              <a:t>ing</a:t>
            </a:r>
            <a:r>
              <a:rPr lang="en-US" altLang="zh-CN" sz="1800" dirty="0" smtClean="0"/>
              <a:t> </a:t>
            </a:r>
            <a:r>
              <a:rPr lang="en-US" altLang="zh-CN" sz="1800" dirty="0" smtClean="0"/>
              <a:t>publication order with </a:t>
            </a:r>
            <a:r>
              <a:rPr lang="en-US" altLang="zh-CN" sz="1800" dirty="0" err="1" smtClean="0"/>
              <a:t>TGaq</a:t>
            </a:r>
            <a:r>
              <a:rPr lang="en-US" altLang="zh-CN" sz="1800" dirty="0" smtClean="0"/>
              <a:t> and </a:t>
            </a:r>
            <a:r>
              <a:rPr lang="en-US" altLang="zh-CN" sz="1800" dirty="0" err="1" smtClean="0"/>
              <a:t>TGak</a:t>
            </a:r>
            <a:endParaRPr lang="en-US" altLang="zh-CN" sz="1800" dirty="0" smtClean="0"/>
          </a:p>
          <a:p>
            <a:pPr marL="342900" lvl="1" indent="-342900" algn="just">
              <a:buChar char="•"/>
            </a:pPr>
            <a:r>
              <a:rPr lang="en-US" altLang="en-US" sz="2400" b="1" dirty="0" smtClean="0">
                <a:cs typeface="MS PGothic" panose="020B0600070205080204" pitchFamily="34" charset="-128"/>
              </a:rPr>
              <a:t>Motions</a:t>
            </a:r>
          </a:p>
          <a:p>
            <a:pPr lvl="1" algn="just"/>
            <a:r>
              <a:rPr lang="en-US" altLang="en-US" sz="1800" dirty="0" smtClean="0"/>
              <a:t>Approve to generate </a:t>
            </a:r>
            <a:r>
              <a:rPr lang="en-US" altLang="en-US" sz="1800" dirty="0" err="1" smtClean="0"/>
              <a:t>TGaj</a:t>
            </a:r>
            <a:r>
              <a:rPr lang="en-US" altLang="en-US" sz="1800" dirty="0" smtClean="0"/>
              <a:t> D9.0 to </a:t>
            </a:r>
            <a:r>
              <a:rPr lang="en-US" altLang="en-US" sz="1800" dirty="0" smtClean="0"/>
              <a:t>reflect editorial </a:t>
            </a:r>
            <a:r>
              <a:rPr lang="en-US" altLang="en-US" sz="1800" dirty="0" smtClean="0"/>
              <a:t>changes </a:t>
            </a:r>
            <a:r>
              <a:rPr lang="en-US" altLang="zh-CN" sz="1800" dirty="0" smtClean="0"/>
              <a:t>caused</a:t>
            </a:r>
            <a:r>
              <a:rPr lang="zh-CN" altLang="en-US" sz="1800" dirty="0" smtClean="0"/>
              <a:t> </a:t>
            </a:r>
            <a:r>
              <a:rPr lang="en-US" altLang="zh-CN" sz="1800" dirty="0" smtClean="0"/>
              <a:t>by swapping publication order with </a:t>
            </a:r>
            <a:r>
              <a:rPr lang="en-US" altLang="zh-CN" sz="1800" dirty="0" err="1" smtClean="0"/>
              <a:t>TGaq</a:t>
            </a:r>
            <a:r>
              <a:rPr lang="en-US" altLang="zh-CN" sz="1800" dirty="0" smtClean="0"/>
              <a:t> and </a:t>
            </a:r>
            <a:r>
              <a:rPr lang="en-US" altLang="zh-CN" sz="1800" dirty="0" err="1" smtClean="0"/>
              <a:t>TGak</a:t>
            </a:r>
            <a:r>
              <a:rPr lang="en-US" altLang="zh-CN" sz="1800" dirty="0" smtClean="0"/>
              <a:t> and approve </a:t>
            </a:r>
            <a:r>
              <a:rPr lang="en-US" altLang="zh-CN" sz="1800" dirty="0" smtClean="0"/>
              <a:t>a 10 day recirculation on it.</a:t>
            </a:r>
            <a:endParaRPr lang="en-US" altLang="en-US" sz="1800" dirty="0" smtClean="0"/>
          </a:p>
          <a:p>
            <a:pPr marL="342900" lvl="1" indent="-342900" algn="just">
              <a:buChar char="•"/>
            </a:pPr>
            <a:r>
              <a:rPr lang="en-US" altLang="en-US" sz="2400" b="1" dirty="0" smtClean="0">
                <a:cs typeface="MS PGothic" panose="020B0600070205080204" pitchFamily="34" charset="-128"/>
              </a:rPr>
              <a:t>AOB</a:t>
            </a:r>
            <a:endParaRPr lang="en-US" altLang="en-US" sz="2400" b="1" dirty="0" smtClean="0">
              <a:cs typeface="MS PGothic" panose="020B0600070205080204" pitchFamily="34" charset="-128"/>
            </a:endParaRPr>
          </a:p>
          <a:p>
            <a:pPr lvl="1" algn="just"/>
            <a:endParaRPr lang="en-US" altLang="en-US" sz="1400" dirty="0" smtClean="0"/>
          </a:p>
          <a:p>
            <a:pPr lvl="1" algn="just"/>
            <a:endParaRPr lang="en-US" altLang="en-US" sz="1400" dirty="0" smtClean="0"/>
          </a:p>
          <a:p>
            <a:pPr lvl="1" algn="just"/>
            <a:endParaRPr lang="en-US" altLang="zh-CN" sz="24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59883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98836" cy="276999"/>
          </a:xfrm>
        </p:spPr>
        <p:txBody>
          <a:bodyPr/>
          <a:lstStyle/>
          <a:p>
            <a:pPr>
              <a:defRPr/>
            </a:pPr>
            <a:r>
              <a:rPr lang="en-US" altLang="zh-CN" dirty="0" smtClean="0"/>
              <a:t>November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127896</TotalTime>
  <Words>820</Words>
  <Application>Microsoft Office PowerPoint</Application>
  <PresentationFormat>全屏显示(4:3)</PresentationFormat>
  <Paragraphs>132</Paragraphs>
  <Slides>9</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1"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3870</cp:revision>
  <cp:lastPrinted>1998-02-10T13:28:06Z</cp:lastPrinted>
  <dcterms:created xsi:type="dcterms:W3CDTF">2007-04-17T18:10:23Z</dcterms:created>
  <dcterms:modified xsi:type="dcterms:W3CDTF">2017-11-08T03:40:56Z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