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9" r:id="rId5"/>
    <p:sldId id="313" r:id="rId6"/>
    <p:sldId id="320" r:id="rId7"/>
    <p:sldId id="322" r:id="rId8"/>
    <p:sldId id="316" r:id="rId9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21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SU Ranging Feedback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2017-11-24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SU Ranging Feedback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Similarly as for MU ranging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a need for SU </a:t>
            </a:r>
            <a:r>
              <a:rPr lang="en-US" dirty="0" err="1"/>
              <a:t>iSTA</a:t>
            </a:r>
            <a:r>
              <a:rPr lang="en-US" dirty="0"/>
              <a:t> to </a:t>
            </a:r>
            <a:r>
              <a:rPr lang="en-US" dirty="0" err="1"/>
              <a:t>rSTA</a:t>
            </a:r>
            <a:r>
              <a:rPr lang="en-US" dirty="0"/>
              <a:t> LMR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need for ACK-</a:t>
            </a:r>
            <a:r>
              <a:rPr lang="en-US" dirty="0" err="1"/>
              <a:t>ing</a:t>
            </a:r>
            <a:r>
              <a:rPr lang="en-US" dirty="0"/>
              <a:t> or retransmission of SU LMR feedback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nor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696913" y="1475792"/>
            <a:ext cx="6249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We support the following specifications for SU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99592" y="4509120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94" y="2324171"/>
            <a:ext cx="7772400" cy="31683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SU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nor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27584" y="5549756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592AA-3501-4CF5-BE31-937C0B3464EB}"/>
              </a:ext>
            </a:extLst>
          </p:cNvPr>
          <p:cNvSpPr txBox="1"/>
          <p:nvPr/>
        </p:nvSpPr>
        <p:spPr>
          <a:xfrm>
            <a:off x="725801" y="1517588"/>
            <a:ext cx="787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Move to adopt the text in the TGaz SFD and grant the SFD editor editorial license:</a:t>
            </a:r>
          </a:p>
        </p:txBody>
      </p:sp>
    </p:spTree>
    <p:extLst>
      <p:ext uri="{BB962C8B-B14F-4D97-AF65-F5344CB8AC3E}">
        <p14:creationId xmlns:p14="http://schemas.microsoft.com/office/powerpoint/2010/main" val="44634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68074</TotalTime>
  <Words>222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SU Ranging Feedback</vt:lpstr>
      <vt:lpstr>SU Ranging Feedback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327</cp:revision>
  <cp:lastPrinted>1998-02-10T13:28:06Z</cp:lastPrinted>
  <dcterms:created xsi:type="dcterms:W3CDTF">2013-01-06T12:40:29Z</dcterms:created>
  <dcterms:modified xsi:type="dcterms:W3CDTF">2017-11-25T02:53:28Z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