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9" r:id="rId5"/>
    <p:sldId id="313" r:id="rId6"/>
    <p:sldId id="320" r:id="rId7"/>
    <p:sldId id="322" r:id="rId8"/>
    <p:sldId id="316" r:id="rId9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1575" autoAdjust="0"/>
  </p:normalViewPr>
  <p:slideViewPr>
    <p:cSldViewPr>
      <p:cViewPr varScale="1">
        <p:scale>
          <a:sx n="91" d="100"/>
          <a:sy n="91" d="100"/>
        </p:scale>
        <p:origin x="214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42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/>
              <a:t>Erik Lindskog (Qualcomm)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802.11-17/1742r2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16024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SU Ranging Feedback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2017-11-24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914685"/>
              </p:ext>
            </p:extLst>
          </p:nvPr>
        </p:nvGraphicFramePr>
        <p:xfrm>
          <a:off x="650875" y="2855913"/>
          <a:ext cx="7053263" cy="323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6" name="Document" r:id="rId4" imgW="9094605" imgH="4174750" progId="Word.Document.8">
                  <p:embed/>
                </p:oleObj>
              </mc:Choice>
              <mc:Fallback>
                <p:oleObj name="Document" r:id="rId4" imgW="9094605" imgH="417475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75" y="2855913"/>
                        <a:ext cx="7053263" cy="323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Erik Lindskog (Qualcomm)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1755-F73D-4E54-ADD2-B4791BF3F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6907"/>
          </a:xfrm>
        </p:spPr>
        <p:txBody>
          <a:bodyPr/>
          <a:lstStyle/>
          <a:p>
            <a:r>
              <a:rPr lang="en-US" dirty="0"/>
              <a:t>SU Ranging Feedback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CA30-861C-4176-AEDE-C71ACA19F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62707"/>
            <a:ext cx="7772400" cy="46805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Similarly as for MU ranging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a need for SU </a:t>
            </a:r>
            <a:r>
              <a:rPr lang="en-US" dirty="0" err="1"/>
              <a:t>iSTA</a:t>
            </a:r>
            <a:r>
              <a:rPr lang="en-US" dirty="0"/>
              <a:t> to </a:t>
            </a:r>
            <a:r>
              <a:rPr lang="en-US" dirty="0" err="1"/>
              <a:t>rSTA</a:t>
            </a:r>
            <a:r>
              <a:rPr lang="en-US" dirty="0"/>
              <a:t> LMR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need for ACK-</a:t>
            </a:r>
            <a:r>
              <a:rPr lang="en-US" dirty="0" err="1"/>
              <a:t>ing</a:t>
            </a:r>
            <a:r>
              <a:rPr lang="en-US" dirty="0"/>
              <a:t> or retransmission of SU LMR feedback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37E072-DC5E-4371-922C-C15878FF7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792A-F1D7-4267-8C2F-0998FC18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Erik Lindskog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93967-1816-4D47-83CB-71C21710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5811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1755-F73D-4E54-ADD2-B4791BF3F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CA30-861C-4176-AEDE-C71ACA19F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 to AP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 to LMR feedback is supported.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Is negotiated at service establishment.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ACK-</a:t>
            </a:r>
            <a:r>
              <a:rPr lang="en-US" sz="2200" dirty="0" err="1"/>
              <a:t>ing</a:t>
            </a:r>
            <a:r>
              <a:rPr lang="en-US" sz="2200" dirty="0"/>
              <a:t> of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AP to STA or STA to AP LMR feedback is neither acknowledged nor retransmitted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0" indent="0">
              <a:buNone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D003498-BB1F-44E2-8E83-EF996F8D0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792A-F1D7-4267-8C2F-0998FC18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Erik Lindskog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93967-1816-4D47-83CB-71C21710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82BC9D-4990-4D71-8D1E-0BEF0148E752}"/>
              </a:ext>
            </a:extLst>
          </p:cNvPr>
          <p:cNvSpPr txBox="1"/>
          <p:nvPr/>
        </p:nvSpPr>
        <p:spPr>
          <a:xfrm>
            <a:off x="696913" y="1475792"/>
            <a:ext cx="6249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We support the following specifications for SU ranging: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57AD39-FB21-4355-BCA4-B251866E6A4F}"/>
              </a:ext>
            </a:extLst>
          </p:cNvPr>
          <p:cNvSpPr txBox="1"/>
          <p:nvPr/>
        </p:nvSpPr>
        <p:spPr>
          <a:xfrm>
            <a:off x="899592" y="4509120"/>
            <a:ext cx="22399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Y:             N:               A:</a:t>
            </a:r>
          </a:p>
        </p:txBody>
      </p:sp>
    </p:spTree>
    <p:extLst>
      <p:ext uri="{BB962C8B-B14F-4D97-AF65-F5344CB8AC3E}">
        <p14:creationId xmlns:p14="http://schemas.microsoft.com/office/powerpoint/2010/main" val="2816066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1755-F73D-4E54-ADD2-B4791BF3F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CA30-861C-4176-AEDE-C71ACA19F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794" y="2324171"/>
            <a:ext cx="7772400" cy="316835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For SU ranging: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 to AP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 to LMR feedback is supported.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Is negotiated at service establishment.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ACK-</a:t>
            </a:r>
            <a:r>
              <a:rPr lang="en-US" sz="2200" dirty="0" err="1"/>
              <a:t>ing</a:t>
            </a:r>
            <a:r>
              <a:rPr lang="en-US" sz="2200" dirty="0"/>
              <a:t> of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AP to STA or STA to AP LMR feedback is neither acknowledged nor retransmitted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0" indent="0">
              <a:buNone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D003498-BB1F-44E2-8E83-EF996F8D0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792A-F1D7-4267-8C2F-0998FC18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Erik Lindskog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93967-1816-4D47-83CB-71C21710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57AD39-FB21-4355-BCA4-B251866E6A4F}"/>
              </a:ext>
            </a:extLst>
          </p:cNvPr>
          <p:cNvSpPr txBox="1"/>
          <p:nvPr/>
        </p:nvSpPr>
        <p:spPr>
          <a:xfrm>
            <a:off x="827584" y="5549756"/>
            <a:ext cx="22399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Y:             N:               A: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D592AA-3501-4CF5-BE31-937C0B3464EB}"/>
              </a:ext>
            </a:extLst>
          </p:cNvPr>
          <p:cNvSpPr txBox="1"/>
          <p:nvPr/>
        </p:nvSpPr>
        <p:spPr>
          <a:xfrm>
            <a:off x="725801" y="1517588"/>
            <a:ext cx="7878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Move to adopt the text in the TGaz SFD and grant the SFD editor editorial license:</a:t>
            </a:r>
          </a:p>
        </p:txBody>
      </p:sp>
    </p:spTree>
    <p:extLst>
      <p:ext uri="{BB962C8B-B14F-4D97-AF65-F5344CB8AC3E}">
        <p14:creationId xmlns:p14="http://schemas.microsoft.com/office/powerpoint/2010/main" val="44634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A0906-994E-401C-A355-387EEEFB9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158B1-D2A6-4F5E-B0E9-802272A98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74F17-3FD4-4374-9028-ABE382DA1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5F3BE9-25F1-417F-B724-DA2F4E01A256}"/>
              </a:ext>
            </a:extLst>
          </p:cNvPr>
          <p:cNvSpPr txBox="1"/>
          <p:nvPr/>
        </p:nvSpPr>
        <p:spPr>
          <a:xfrm>
            <a:off x="2915816" y="2708920"/>
            <a:ext cx="3562450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8743905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Props1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9AC9DA-9D82-48CF-B50F-54B18938746C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sharepoint/v3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68074</TotalTime>
  <Words>222</Words>
  <Application>Microsoft Office PowerPoint</Application>
  <PresentationFormat>On-screen Show (4:3)</PresentationFormat>
  <Paragraphs>50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SU Ranging Feedback</vt:lpstr>
      <vt:lpstr>SU Ranging Feedback</vt:lpstr>
      <vt:lpstr>Straw Poll</vt:lpstr>
      <vt:lpstr>Motion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keywords>CTPClassification=CTP_PUBLIC:VisualMarkings=</cp:keywords>
  <cp:lastModifiedBy>Erik Lindskog</cp:lastModifiedBy>
  <cp:revision>327</cp:revision>
  <cp:lastPrinted>1998-02-10T13:28:06Z</cp:lastPrinted>
  <dcterms:created xsi:type="dcterms:W3CDTF">2013-01-06T12:40:29Z</dcterms:created>
  <dcterms:modified xsi:type="dcterms:W3CDTF">2017-11-25T02:53:28Z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  <property fmtid="{D5CDD505-2E9C-101B-9397-08002B2CF9AE}" pid="11" name="TitusGUID">
    <vt:lpwstr>c03b5ae3-a92c-4e29-a972-95f36222ed7b</vt:lpwstr>
  </property>
  <property fmtid="{D5CDD505-2E9C-101B-9397-08002B2CF9AE}" pid="12" name="CTP_TimeStamp">
    <vt:lpwstr>2016-07-31 22:27:22Z</vt:lpwstr>
  </property>
  <property fmtid="{D5CDD505-2E9C-101B-9397-08002B2CF9AE}" pid="13" name="CTP_BU">
    <vt:lpwstr>NA</vt:lpwstr>
  </property>
  <property fmtid="{D5CDD505-2E9C-101B-9397-08002B2CF9AE}" pid="14" name="CTP_IDSID">
    <vt:lpwstr>NA</vt:lpwstr>
  </property>
  <property fmtid="{D5CDD505-2E9C-101B-9397-08002B2CF9AE}" pid="15" name="CTP_WWID">
    <vt:lpwstr>NA</vt:lpwstr>
  </property>
  <property fmtid="{D5CDD505-2E9C-101B-9397-08002B2CF9AE}" pid="16" name="CTPClassification">
    <vt:lpwstr>CTP_PUBLIC</vt:lpwstr>
  </property>
</Properties>
</file>