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4"/>
  </p:sldMasterIdLst>
  <p:notesMasterIdLst>
    <p:notesMasterId r:id="rId10"/>
  </p:notesMasterIdLst>
  <p:handoutMasterIdLst>
    <p:handoutMasterId r:id="rId11"/>
  </p:handoutMasterIdLst>
  <p:sldIdLst>
    <p:sldId id="269" r:id="rId5"/>
    <p:sldId id="313" r:id="rId6"/>
    <p:sldId id="320" r:id="rId7"/>
    <p:sldId id="322" r:id="rId8"/>
    <p:sldId id="316" r:id="rId9"/>
  </p:sldIdLst>
  <p:sldSz cx="9144000" cy="6858000" type="screen4x3"/>
  <p:notesSz cx="7099300" cy="10234613"/>
  <p:defaultTextStyle>
    <a:defPPr>
      <a:defRPr lang="en-CA"/>
    </a:defPPr>
    <a:lvl1pPr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ediatek" initials="M" lastIdx="4" clrIdx="0"/>
  <p:cmAuthor id="1" name="mtk30123" initials="m" lastIdx="1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preferSingleView="1">
    <p:restoredLeft sz="15620"/>
    <p:restoredTop sz="91575" autoAdjust="0"/>
  </p:normalViewPr>
  <p:slideViewPr>
    <p:cSldViewPr>
      <p:cViewPr varScale="1">
        <p:scale>
          <a:sx n="91" d="100"/>
          <a:sy n="91" d="100"/>
        </p:scale>
        <p:origin x="128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80" d="100"/>
          <a:sy n="80" d="100"/>
        </p:scale>
        <p:origin x="-3822" y="-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commentAuthors" Target="commentAuthors.xml"/><Relationship Id="rId2" Type="http://schemas.openxmlformats.org/officeDocument/2006/relationships/customXml" Target="../customXml/item2.xml"/><Relationship Id="rId16" Type="http://schemas.openxmlformats.org/officeDocument/2006/relationships/tableStyles" Target="tableStyle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1.xml"/><Relationship Id="rId15" Type="http://schemas.openxmlformats.org/officeDocument/2006/relationships/theme" Target="theme/theme1.xml"/><Relationship Id="rId10" Type="http://schemas.openxmlformats.org/officeDocument/2006/relationships/notesMaster" Target="notesMasters/notes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36840" y="199841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711880" y="199841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4817592" y="9905482"/>
            <a:ext cx="1651093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211939" y="9905482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97858">
              <a:defRPr/>
            </a:lvl1pPr>
          </a:lstStyle>
          <a:p>
            <a:r>
              <a:rPr lang="en-CA"/>
              <a:t>Page </a:t>
            </a:r>
            <a:fld id="{AB7C97AC-AEAF-4E2E-8E67-E6E35D24FC2E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710256" y="427172"/>
            <a:ext cx="567879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710256" y="9905482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97858"/>
            <a:r>
              <a:rPr lang="en-CA" dirty="0"/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710256" y="9893226"/>
            <a:ext cx="5836443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27597524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4080723" y="112306"/>
            <a:ext cx="2350580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97858">
              <a:defRPr sz="1500" b="1"/>
            </a:lvl1pPr>
          </a:lstStyle>
          <a:p>
            <a:r>
              <a:rPr lang="en-CA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69622" y="112306"/>
            <a:ext cx="981423" cy="2308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97858">
              <a:defRPr sz="1500" b="1"/>
            </a:lvl1pPr>
          </a:lstStyle>
          <a:p>
            <a:r>
              <a:rPr lang="en-CA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000125" y="773113"/>
            <a:ext cx="5099050" cy="382587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45923" y="4861704"/>
            <a:ext cx="5207454" cy="460610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100125" tIns="49215" rIns="100125" bIns="492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CA"/>
              <a:t>Click to edit Master text styles</a:t>
            </a:r>
          </a:p>
          <a:p>
            <a:pPr lvl="1"/>
            <a:r>
              <a:rPr lang="en-CA"/>
              <a:t>Second level</a:t>
            </a:r>
          </a:p>
          <a:p>
            <a:pPr lvl="2"/>
            <a:r>
              <a:rPr lang="en-CA"/>
              <a:t>Third level</a:t>
            </a:r>
          </a:p>
          <a:p>
            <a:pPr lvl="3"/>
            <a:r>
              <a:rPr lang="en-CA"/>
              <a:t>Fourth level</a:t>
            </a:r>
          </a:p>
          <a:p>
            <a:pPr lvl="4"/>
            <a:r>
              <a:rPr lang="en-CA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4286486" y="9908983"/>
            <a:ext cx="2144818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88747" lvl="4" algn="r" defTabSz="997858">
              <a:defRPr/>
            </a:lvl5pPr>
          </a:lstStyle>
          <a:p>
            <a:pPr lvl="4"/>
            <a:r>
              <a:rPr lang="en-CA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306558" y="9908983"/>
            <a:ext cx="51776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97858">
              <a:defRPr/>
            </a:lvl1pPr>
          </a:lstStyle>
          <a:p>
            <a:r>
              <a:rPr lang="en-CA"/>
              <a:t>Page </a:t>
            </a:r>
            <a:fld id="{D7BBE521-9050-4CCC-AD4E-E8F28ADB7B9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41136" y="9908983"/>
            <a:ext cx="718145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41136" y="9907232"/>
            <a:ext cx="5617029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63122" y="327382"/>
            <a:ext cx="5773057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lIns="97749" tIns="48875" rIns="97749" bIns="48875" anchor="ctr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0740218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 sz="quarter"/>
          </p:nvPr>
        </p:nvSpPr>
        <p:spPr>
          <a:ln/>
        </p:spPr>
        <p:txBody>
          <a:bodyPr/>
          <a:lstStyle/>
          <a:p>
            <a:r>
              <a:rPr lang="en-CA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"/>
          </p:nvPr>
        </p:nvSpPr>
        <p:spPr>
          <a:ln/>
        </p:spPr>
        <p:txBody>
          <a:bodyPr/>
          <a:lstStyle/>
          <a:p>
            <a:r>
              <a:rPr lang="en-CA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 sz="quarter" idx="4"/>
          </p:nvPr>
        </p:nvSpPr>
        <p:spPr>
          <a:ln/>
        </p:spPr>
        <p:txBody>
          <a:bodyPr/>
          <a:lstStyle/>
          <a:p>
            <a:pPr lvl="4"/>
            <a:r>
              <a:rPr lang="en-CA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xfrm>
            <a:off x="3409150" y="9908983"/>
            <a:ext cx="415177" cy="184666"/>
          </a:xfrm>
          <a:ln/>
        </p:spPr>
        <p:txBody>
          <a:bodyPr/>
          <a:lstStyle/>
          <a:p>
            <a:r>
              <a:rPr lang="en-CA"/>
              <a:t>Page </a:t>
            </a:r>
            <a:fld id="{3B0B417B-7E77-4527-A78A-722D3B0A809E}" type="slidenum">
              <a:rPr lang="en-CA"/>
              <a:pPr/>
              <a:t>1</a:t>
            </a:fld>
            <a:endParaRPr lang="en-CA"/>
          </a:p>
        </p:txBody>
      </p:sp>
      <p:sp>
        <p:nvSpPr>
          <p:cNvPr id="317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000125" y="773113"/>
            <a:ext cx="5099050" cy="3825875"/>
          </a:xfrm>
          <a:ln/>
        </p:spPr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82423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950E1B80-1137-4CD8-B711-9BD30C9C028B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6C6C1AD-AC61-4C0F-9776-CB69EC346EA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37C3055-0FD7-48D3-B938-4E7B5FDBD74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02FDE5AF-557C-4D9E-9BE3-8A50977121B0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10790EDF-FA07-41D0-B3E5-92490857216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B9FF250A-B65A-444E-9C06-3DCAD7C68C63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A0539E92-7ADD-4BA4-97A1-231ED78958E5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D17D1661-6B3F-4764-B842-0D10F53BE4C4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86207338-6D17-4C33-B1C7-C4329894A8A0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5C1B3BE6-3529-46B9-A25A-C5F787C14109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878446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CA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96913" y="332601"/>
            <a:ext cx="968214" cy="276999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Erik Lindskog (Qualcomm)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CA"/>
              <a:t>Slide </a:t>
            </a:r>
            <a:fld id="{CB58CADE-F4C1-4118-B10B-4EA3909AB3BF}" type="slidenum">
              <a:rPr lang="en-CA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  <a:endParaRPr lang="en-CA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CA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16918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b="1"/>
            </a:lvl1pPr>
          </a:lstStyle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135189" y="6475413"/>
            <a:ext cx="2408736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/>
            </a:lvl1pPr>
          </a:lstStyle>
          <a:p>
            <a:r>
              <a:rPr lang="en-CA"/>
              <a:t>Erik Lindskog (Qualcomm)</a:t>
            </a:r>
            <a:endParaRPr lang="en-CA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/>
            </a:lvl1pPr>
          </a:lstStyle>
          <a:p>
            <a:r>
              <a:rPr lang="en-CA"/>
              <a:t>Slide </a:t>
            </a:r>
            <a:fld id="{D6883C6F-FA36-47F5-88FE-969F9408B6F7}" type="slidenum">
              <a:rPr lang="en-CA"/>
              <a:pPr/>
              <a:t>‹#›</a:t>
            </a:fld>
            <a:endParaRPr lang="en-CA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CA" sz="1800" b="1" dirty="0"/>
              <a:t>doc.: IEEE 802.11-17/1742r0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16024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r>
              <a:rPr lang="en-CA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48A76A33-492B-4794-AA09-478639124AC1}" type="slidenum">
              <a:rPr lang="en-CA"/>
              <a:pPr/>
              <a:t>1</a:t>
            </a:fld>
            <a:endParaRPr lang="en-CA"/>
          </a:p>
        </p:txBody>
      </p:sp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>
          <a:noFill/>
          <a:ln/>
        </p:spPr>
        <p:txBody>
          <a:bodyPr/>
          <a:lstStyle/>
          <a:p>
            <a:r>
              <a:rPr lang="en-US" dirty="0"/>
              <a:t>SU Ranging Feedback</a:t>
            </a:r>
            <a:endParaRPr lang="en-CA" dirty="0"/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679848"/>
            <a:ext cx="7772400" cy="381000"/>
          </a:xfrm>
          <a:noFill/>
          <a:ln/>
        </p:spPr>
        <p:txBody>
          <a:bodyPr/>
          <a:lstStyle/>
          <a:p>
            <a:pPr algn="ctr">
              <a:buFontTx/>
              <a:buNone/>
            </a:pPr>
            <a:r>
              <a:rPr lang="en-CA" sz="2000" dirty="0"/>
              <a:t>Date:</a:t>
            </a:r>
            <a:r>
              <a:rPr lang="en-CA" sz="2000" b="0" dirty="0"/>
              <a:t> 2017-11-08</a:t>
            </a:r>
          </a:p>
        </p:txBody>
      </p:sp>
      <p:sp>
        <p:nvSpPr>
          <p:cNvPr id="30732" name="Rectangle 12"/>
          <p:cNvSpPr>
            <a:spLocks noChangeArrowheads="1"/>
          </p:cNvSpPr>
          <p:nvPr/>
        </p:nvSpPr>
        <p:spPr bwMode="auto">
          <a:xfrm>
            <a:off x="611560" y="2204864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CA" sz="2000" b="1" dirty="0"/>
              <a:t>Authors:</a:t>
            </a:r>
            <a:endParaRPr lang="en-CA" sz="2000" dirty="0"/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02914685"/>
              </p:ext>
            </p:extLst>
          </p:nvPr>
        </p:nvGraphicFramePr>
        <p:xfrm>
          <a:off x="650875" y="2855913"/>
          <a:ext cx="7053263" cy="32321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8" name="Document" r:id="rId4" imgW="9094605" imgH="4174750" progId="Word.Document.8">
                  <p:embed/>
                </p:oleObj>
              </mc:Choice>
              <mc:Fallback>
                <p:oleObj name="Document" r:id="rId4" imgW="9094605" imgH="4174750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0875" y="2855913"/>
                        <a:ext cx="7053263" cy="32321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/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776907"/>
          </a:xfrm>
        </p:spPr>
        <p:txBody>
          <a:bodyPr/>
          <a:lstStyle/>
          <a:p>
            <a:r>
              <a:rPr lang="en-US" dirty="0"/>
              <a:t>SU Ranging Feedback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96913" y="1462707"/>
            <a:ext cx="7772400" cy="4680520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Similarly as for MU ranging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a need for SU </a:t>
            </a:r>
            <a:r>
              <a:rPr lang="en-US" dirty="0" err="1"/>
              <a:t>iSTA</a:t>
            </a:r>
            <a:r>
              <a:rPr lang="en-US" dirty="0"/>
              <a:t> to </a:t>
            </a:r>
            <a:r>
              <a:rPr lang="en-US" dirty="0" err="1"/>
              <a:t>rSTA</a:t>
            </a:r>
            <a:r>
              <a:rPr lang="en-US" dirty="0"/>
              <a:t> LMR feedback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There is no need for ACK-</a:t>
            </a:r>
            <a:r>
              <a:rPr lang="en-US" dirty="0" err="1"/>
              <a:t>ing</a:t>
            </a:r>
            <a:r>
              <a:rPr lang="en-US" dirty="0"/>
              <a:t> or retransmission of SU LMR feedback 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937E072-DC5E-4371-922C-C15878FF7E1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5811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Straw Poll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ACK-</a:t>
            </a:r>
            <a:r>
              <a:rPr lang="en-US" sz="2200" dirty="0" err="1"/>
              <a:t>ing</a:t>
            </a:r>
            <a:r>
              <a:rPr lang="en-US" sz="2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696913" y="1475792"/>
            <a:ext cx="6249275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We support the following specifications for SU ranging: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899592" y="4509120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</p:spTree>
    <p:extLst>
      <p:ext uri="{BB962C8B-B14F-4D97-AF65-F5344CB8AC3E}">
        <p14:creationId xmlns:p14="http://schemas.microsoft.com/office/powerpoint/2010/main" val="281606627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A31755-F73D-4E54-ADD2-B4791BF3FE6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Motion</a:t>
            </a:r>
            <a:endParaRPr lang="en-US" sz="1800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793CA30-861C-4176-AEDE-C71ACA19F28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dirty="0"/>
              <a:t>STA to AP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STA to LMR feedback is supported.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Is negotiated at service establishment.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200" dirty="0"/>
              <a:t>ACK-</a:t>
            </a:r>
            <a:r>
              <a:rPr lang="en-US" sz="2200" dirty="0" err="1"/>
              <a:t>ing</a:t>
            </a:r>
            <a:r>
              <a:rPr lang="en-US" sz="2200" dirty="0"/>
              <a:t> of LMR feedback: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sz="1800" dirty="0"/>
              <a:t>AP to STA or STA to AP LMR feedback is neither acknowledged or retransmitted</a:t>
            </a:r>
          </a:p>
          <a:p>
            <a:pPr>
              <a:buFont typeface="Arial" panose="020B0604020202020204" pitchFamily="34" charset="0"/>
              <a:buChar char="•"/>
            </a:pPr>
            <a:endParaRPr lang="en-US" sz="2200" dirty="0"/>
          </a:p>
          <a:p>
            <a:pPr marL="0" indent="0">
              <a:buNone/>
            </a:pPr>
            <a:endParaRPr lang="en-US" sz="1400" dirty="0"/>
          </a:p>
          <a:p>
            <a:pPr>
              <a:buFont typeface="Arial" panose="020B0604020202020204" pitchFamily="34" charset="0"/>
              <a:buChar char="•"/>
            </a:pPr>
            <a:endParaRPr lang="en-US" sz="2000" dirty="0"/>
          </a:p>
          <a:p>
            <a:pPr>
              <a:buFont typeface="Arial" panose="020B0604020202020204" pitchFamily="34" charset="0"/>
              <a:buChar char="•"/>
            </a:pPr>
            <a:endParaRPr lang="en-US" dirty="0"/>
          </a:p>
          <a:p>
            <a:endParaRPr lang="en-US" dirty="0"/>
          </a:p>
        </p:txBody>
      </p:sp>
      <p:sp>
        <p:nvSpPr>
          <p:cNvPr id="8" name="Date Placeholder 7">
            <a:extLst>
              <a:ext uri="{FF2B5EF4-FFF2-40B4-BE49-F238E27FC236}">
                <a16:creationId xmlns:a16="http://schemas.microsoft.com/office/drawing/2014/main" id="{DD003498-BB1F-44E2-8E83-EF996F8D0A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8B792A-F1D7-4267-8C2F-0998FC1834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Erik Lindskog (Qualcomm)</a:t>
            </a:r>
            <a:endParaRPr lang="en-GB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B893967-1816-4D47-83CB-71C21710B2E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6282BC9D-4990-4D71-8D1E-0BEF0148E752}"/>
              </a:ext>
            </a:extLst>
          </p:cNvPr>
          <p:cNvSpPr txBox="1"/>
          <p:nvPr/>
        </p:nvSpPr>
        <p:spPr>
          <a:xfrm>
            <a:off x="437130" y="1475792"/>
            <a:ext cx="834593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000" b="1" dirty="0"/>
              <a:t>Move to add the following specifications for MU ranging to the TGaz SFD: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3F57AD39-FB21-4355-BCA4-B251866E6A4F}"/>
              </a:ext>
            </a:extLst>
          </p:cNvPr>
          <p:cNvSpPr txBox="1"/>
          <p:nvPr/>
        </p:nvSpPr>
        <p:spPr>
          <a:xfrm>
            <a:off x="827584" y="4690267"/>
            <a:ext cx="22399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/>
              <a:t>Y:             N:               A:</a:t>
            </a:r>
          </a:p>
        </p:txBody>
      </p:sp>
    </p:spTree>
    <p:extLst>
      <p:ext uri="{BB962C8B-B14F-4D97-AF65-F5344CB8AC3E}">
        <p14:creationId xmlns:p14="http://schemas.microsoft.com/office/powerpoint/2010/main" val="446344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79A0906-994E-401C-A355-387EEEFB9F5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CA"/>
              <a:t>Erik Lindskog (Qualcomm)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7158B1-D2A6-4F5E-B0E9-802272A986F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CA"/>
              <a:t>Slide </a:t>
            </a:r>
            <a:fld id="{02FDE5AF-557C-4D9E-9BE3-8A50977121B0}" type="slidenum">
              <a:rPr lang="en-CA" smtClean="0"/>
              <a:pPr/>
              <a:t>5</a:t>
            </a:fld>
            <a:endParaRPr lang="en-CA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9674F17-3FD4-4374-9028-ABE382DA15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/>
              <a:t>Nov 2017</a:t>
            </a:r>
            <a:endParaRPr lang="en-CA" dirty="0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A55F3BE9-25F1-417F-B724-DA2F4E01A256}"/>
              </a:ext>
            </a:extLst>
          </p:cNvPr>
          <p:cNvSpPr txBox="1"/>
          <p:nvPr/>
        </p:nvSpPr>
        <p:spPr>
          <a:xfrm>
            <a:off x="2915816" y="2708920"/>
            <a:ext cx="3562450" cy="1015663"/>
          </a:xfrm>
          <a:prstGeom prst="rect">
            <a:avLst/>
          </a:prstGeom>
          <a:solidFill>
            <a:srgbClr val="FFFF00"/>
          </a:solidFill>
        </p:spPr>
        <p:txBody>
          <a:bodyPr wrap="none" rtlCol="0">
            <a:spAutoFit/>
          </a:bodyPr>
          <a:lstStyle/>
          <a:p>
            <a:r>
              <a:rPr lang="en-US" sz="6000" dirty="0"/>
              <a:t>Thank You</a:t>
            </a:r>
          </a:p>
        </p:txBody>
      </p:sp>
    </p:spTree>
    <p:extLst>
      <p:ext uri="{BB962C8B-B14F-4D97-AF65-F5344CB8AC3E}">
        <p14:creationId xmlns:p14="http://schemas.microsoft.com/office/powerpoint/2010/main" val="1874390595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CA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>
  <documentManagement>
    <SCEnDecrypt xmlns="http://schemas.microsoft.com/sharepoint/v3">Not Encrypted</SCEnDecrypt>
    <SCEncryptBy xmlns="http://schemas.microsoft.com/sharepoint/v3">
      <UserInfo>
        <DisplayName/>
        <AccountId xsi:nil="true"/>
        <AccountType/>
      </UserInfo>
    </SCEncryptBy>
  </documentManagement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74A6532D8EFC04BAE1B45E68A1C7708" ma:contentTypeVersion="2" ma:contentTypeDescription="Create a new document." ma:contentTypeScope="" ma:versionID="a760520e3580f23fb2e16ef1aded3f44">
  <xsd:schema xmlns:xsd="http://www.w3.org/2001/XMLSchema" xmlns:p="http://schemas.microsoft.com/office/2006/metadata/properties" xmlns:ns1="http://schemas.microsoft.com/sharepoint/v3" targetNamespace="http://schemas.microsoft.com/office/2006/metadata/properties" ma:root="true" ma:fieldsID="7b2659cdc06552897402ca31c6ff9b07" ns1:_="">
    <xsd:import namespace="http://schemas.microsoft.com/sharepoint/v3"/>
    <xsd:element name="properties">
      <xsd:complexType>
        <xsd:sequence>
          <xsd:element name="documentManagement">
            <xsd:complexType>
              <xsd:all>
                <xsd:element ref="ns1:SCEncryptBy" minOccurs="0"/>
                <xsd:element ref="ns1:SCEnDecrypt" minOccurs="0"/>
              </xsd:all>
            </xsd:complexType>
          </xsd:element>
        </xsd:sequence>
      </xsd:complexType>
    </xsd:element>
  </xsd:schema>
  <xsd:schema xmlns:xsd="http://www.w3.org/2001/XMLSchema" xmlns:dms="http://schemas.microsoft.com/office/2006/documentManagement/types" targetNamespace="http://schemas.microsoft.com/sharepoint/v3" elementFormDefault="qualified">
    <xsd:import namespace="http://schemas.microsoft.com/office/2006/documentManagement/types"/>
    <xsd:element name="SCEncryptBy" ma:index="8" nillable="true" ma:displayName="Encrypt By" ma:list="UserInfo" ma:internalName="SCEncryptBy" ma:showField="ImnName">
      <xsd:complexType>
        <xsd:complexContent>
          <xsd:extension base="dms:User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CEnDecrypt" ma:index="9" nillable="true" ma:displayName="En/Decrypt" ma:default="Not Encrypted" ma:format="RadioButtons" ma:internalName="SCEnDecrypt">
      <xsd:simpleType>
        <xsd:restriction base="dms:Choice">
          <xsd:enumeration value="Not Encrypted"/>
          <xsd:enumeration value="Encrypted"/>
          <xsd:enumeration value="Queu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office/internal/2005/internalDocumentation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 ma:readOnly="tru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lastPrinted" minOccurs="0" maxOccurs="1" type="xsd:dateTime"/>
        <xsd:element name="contentStatus" minOccurs="0" maxOccurs="1" type="xsd:string"/>
      </xsd:all>
    </xsd:complexType>
  </xsd:schema>
</ct:contentTypeSchema>
</file>

<file path=customXml/itemProps1.xml><?xml version="1.0" encoding="utf-8"?>
<ds:datastoreItem xmlns:ds="http://schemas.openxmlformats.org/officeDocument/2006/customXml" ds:itemID="{659AC9DA-9D82-48CF-B50F-54B18938746C}">
  <ds:schemaRefs>
    <ds:schemaRef ds:uri="http://purl.org/dc/terms/"/>
    <ds:schemaRef ds:uri="http://schemas.openxmlformats.org/package/2006/metadata/core-properties"/>
    <ds:schemaRef ds:uri="http://schemas.microsoft.com/sharepoint/v3"/>
    <ds:schemaRef ds:uri="http://schemas.microsoft.com/office/2006/documentManagement/types"/>
    <ds:schemaRef ds:uri="http://purl.org/dc/elements/1.1/"/>
    <ds:schemaRef ds:uri="http://schemas.microsoft.com/office/2006/metadata/properties"/>
    <ds:schemaRef ds:uri="http://www.w3.org/XML/1998/namespace"/>
    <ds:schemaRef ds:uri="http://purl.org/dc/dcmitype/"/>
  </ds:schemaRefs>
</ds:datastoreItem>
</file>

<file path=customXml/itemProps2.xml><?xml version="1.0" encoding="utf-8"?>
<ds:datastoreItem xmlns:ds="http://schemas.openxmlformats.org/officeDocument/2006/customXml" ds:itemID="{DD99E1A7-8408-4725-844F-1FA60413669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C992D68-1B72-4FE0-B74F-01FA6B2BE23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microsoft.com/sharepoint/v3"/>
    <ds:schemaRef ds:uri="http://schemas.microsoft.com/office/2006/documentManagement/types"/>
    <ds:schemaRef ds:uri="http://schemas.openxmlformats.org/package/2006/metadata/core-properties"/>
    <ds:schemaRef ds:uri="http://purl.org/dc/elements/1.1/"/>
    <ds:schemaRef ds:uri="http://purl.org/dc/terms/"/>
    <ds:schemaRef ds:uri="http://schemas.microsoft.com/office/internal/2005/internalDocumentation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802-11-Submission</Template>
  <TotalTime>68031</TotalTime>
  <Words>215</Words>
  <Application>Microsoft Office PowerPoint</Application>
  <PresentationFormat>On-screen Show (4:3)</PresentationFormat>
  <Paragraphs>49</Paragraphs>
  <Slides>5</Slides>
  <Notes>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9" baseType="lpstr">
      <vt:lpstr>Arial</vt:lpstr>
      <vt:lpstr>Times New Roman</vt:lpstr>
      <vt:lpstr>802-11-Submission</vt:lpstr>
      <vt:lpstr>Microsoft Word 97 - 2003 Document</vt:lpstr>
      <vt:lpstr>SU Ranging Feedback</vt:lpstr>
      <vt:lpstr>SU Ranging Feedback</vt:lpstr>
      <vt:lpstr>Straw Poll</vt:lpstr>
      <vt:lpstr>Motion</vt:lpstr>
      <vt:lpstr>PowerPoint Presentation</vt:lpstr>
    </vt:vector>
  </TitlesOfParts>
  <Company>Huawei Technologies Co.,Ltd.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802.11: What Comes Next?</dc:title>
  <dc:creator>Osama Aboul-Magd</dc:creator>
  <cp:keywords>CTPClassification=CTP_PUBLIC:VisualMarkings=</cp:keywords>
  <cp:lastModifiedBy>Erik Lindskog</cp:lastModifiedBy>
  <cp:revision>325</cp:revision>
  <cp:lastPrinted>1998-02-10T13:28:06Z</cp:lastPrinted>
  <dcterms:created xsi:type="dcterms:W3CDTF">2013-01-06T12:40:29Z</dcterms:created>
  <dcterms:modified xsi:type="dcterms:W3CDTF">2017-11-08T13:05:28Z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s_pID_725343">
    <vt:lpwstr>(2)BSfH+S5WC3H1heJwMcWfGKJnX/NjH0AeZYwuDZi5K3haM3A0/0YlH9v5wdf9IOuqJDAlRV8L_x000d_
eYAIN2P7tgPs/XZRCpRPit7Z2UHGM2asABsMNoloVvEpIt7Ez0TVeG+YZ3gic7Mt6rE0jBpj_x000d_
bxftRYRqOMti1FDI/Wy3SB3GbqjETuS/Wkt/LEAi76Bs9v03Jl5PY2B9q+G6H1qtZID/XtGy_x000d_
Hu5UVOnRAaA+3LjbfA</vt:lpwstr>
  </property>
  <property fmtid="{D5CDD505-2E9C-101B-9397-08002B2CF9AE}" pid="3" name="_ms_pID_7253431">
    <vt:lpwstr>4SRBaKRc3srCDjd0BKYmpigSHEXmAOTFztjbchk3Br9H3Ah8ll+gqa_x000d_
iy+GdRhjURr3xxW5qIKnSLo8IMouZc3kueA3AaIX24oJq0XQwOq3B6Cqjm9asniNVLHLcU7S_x000d_
NO8=</vt:lpwstr>
  </property>
  <property fmtid="{D5CDD505-2E9C-101B-9397-08002B2CF9AE}" pid="4" name="_NewReviewCycle">
    <vt:lpwstr/>
  </property>
  <property fmtid="{D5CDD505-2E9C-101B-9397-08002B2CF9AE}" pid="5" name="ContentTypeId">
    <vt:lpwstr>0x010100A74A6532D8EFC04BAE1B45E68A1C7708</vt:lpwstr>
  </property>
  <property fmtid="{D5CDD505-2E9C-101B-9397-08002B2CF9AE}" pid="6" name="_AdHocReviewCycleID">
    <vt:i4>-1474561345</vt:i4>
  </property>
  <property fmtid="{D5CDD505-2E9C-101B-9397-08002B2CF9AE}" pid="7" name="_EmailSubject">
    <vt:lpwstr>(2nd) Huawei+MediaTek HEW SG discussion</vt:lpwstr>
  </property>
  <property fmtid="{D5CDD505-2E9C-101B-9397-08002B2CF9AE}" pid="8" name="_AuthorEmail">
    <vt:lpwstr>james.yee@mediatek.com</vt:lpwstr>
  </property>
  <property fmtid="{D5CDD505-2E9C-101B-9397-08002B2CF9AE}" pid="9" name="_AuthorEmailDisplayName">
    <vt:lpwstr>James Yee (易志熹)</vt:lpwstr>
  </property>
  <property fmtid="{D5CDD505-2E9C-101B-9397-08002B2CF9AE}" pid="10" name="sflag">
    <vt:lpwstr>1368405942</vt:lpwstr>
  </property>
  <property fmtid="{D5CDD505-2E9C-101B-9397-08002B2CF9AE}" pid="11" name="TitusGUID">
    <vt:lpwstr>c03b5ae3-a92c-4e29-a972-95f36222ed7b</vt:lpwstr>
  </property>
  <property fmtid="{D5CDD505-2E9C-101B-9397-08002B2CF9AE}" pid="12" name="CTP_TimeStamp">
    <vt:lpwstr>2016-07-31 22:27:22Z</vt:lpwstr>
  </property>
  <property fmtid="{D5CDD505-2E9C-101B-9397-08002B2CF9AE}" pid="13" name="CTP_BU">
    <vt:lpwstr>NA</vt:lpwstr>
  </property>
  <property fmtid="{D5CDD505-2E9C-101B-9397-08002B2CF9AE}" pid="14" name="CTP_IDSID">
    <vt:lpwstr>NA</vt:lpwstr>
  </property>
  <property fmtid="{D5CDD505-2E9C-101B-9397-08002B2CF9AE}" pid="15" name="CTP_WWID">
    <vt:lpwstr>NA</vt:lpwstr>
  </property>
  <property fmtid="{D5CDD505-2E9C-101B-9397-08002B2CF9AE}" pid="16" name="CTPClassification">
    <vt:lpwstr>CTP_PUBLIC</vt:lpwstr>
  </property>
</Properties>
</file>