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9" r:id="rId5"/>
    <p:sldId id="304" r:id="rId6"/>
    <p:sldId id="313" r:id="rId7"/>
    <p:sldId id="314" r:id="rId8"/>
    <p:sldId id="315" r:id="rId9"/>
    <p:sldId id="320" r:id="rId10"/>
    <p:sldId id="321" r:id="rId11"/>
    <p:sldId id="316" r:id="rId12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1575" autoAdjust="0"/>
  </p:normalViewPr>
  <p:slideViewPr>
    <p:cSldViewPr>
      <p:cViewPr varScale="1">
        <p:scale>
          <a:sx n="91" d="100"/>
          <a:sy n="91" d="100"/>
        </p:scale>
        <p:origin x="214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42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Erik Lindskog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/>
              <a:t>Erik Lindskog (Qualcomm)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802.11-17/1741r2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16024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MU Ranging Sequence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2017-11-08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914685"/>
              </p:ext>
            </p:extLst>
          </p:nvPr>
        </p:nvGraphicFramePr>
        <p:xfrm>
          <a:off x="650875" y="2855913"/>
          <a:ext cx="7053263" cy="32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8" name="Document" r:id="rId4" imgW="9094605" imgH="4174750" progId="Word.Document.8">
                  <p:embed/>
                </p:oleObj>
              </mc:Choice>
              <mc:Fallback>
                <p:oleObj name="Document" r:id="rId4" imgW="9094605" imgH="41747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5" y="2855913"/>
                        <a:ext cx="7053263" cy="323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Erik Lindskog (Qualcomm)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Motivation/Background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536504"/>
          </a:xfrm>
        </p:spPr>
        <p:txBody>
          <a:bodyPr/>
          <a:lstStyle/>
          <a:p>
            <a:r>
              <a:rPr lang="en-US" dirty="0"/>
              <a:t>Need to specify some of the details in the MU ranging sequence, like:</a:t>
            </a:r>
          </a:p>
          <a:p>
            <a:pPr lvl="1"/>
            <a:r>
              <a:rPr lang="en-US" dirty="0"/>
              <a:t>Polling phase</a:t>
            </a:r>
          </a:p>
          <a:p>
            <a:pPr lvl="1"/>
            <a:r>
              <a:rPr lang="en-US" dirty="0"/>
              <a:t>STA to AP LMR feedback</a:t>
            </a:r>
          </a:p>
          <a:p>
            <a:pPr lvl="1"/>
            <a:r>
              <a:rPr lang="en-US" dirty="0"/>
              <a:t>ACK-</a:t>
            </a:r>
            <a:r>
              <a:rPr lang="en-US" dirty="0" err="1"/>
              <a:t>ing</a:t>
            </a:r>
            <a:r>
              <a:rPr lang="en-US" dirty="0"/>
              <a:t> of LMR feedback</a:t>
            </a:r>
          </a:p>
          <a:p>
            <a:pPr lvl="1"/>
            <a:r>
              <a:rPr lang="en-US" dirty="0"/>
              <a:t>Sequence specification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Erik Lindskog (Qualcomm)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1321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6907"/>
          </a:xfrm>
        </p:spPr>
        <p:txBody>
          <a:bodyPr/>
          <a:lstStyle/>
          <a:p>
            <a:r>
              <a:rPr lang="en-US" dirty="0"/>
              <a:t>MU Ranging Sequence (1)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62707"/>
            <a:ext cx="7772400" cy="46805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Polling: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only need a single polling phase prior to the measurement phase.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 to AP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Desirable to have STA to LMR feedback as an option for network centric use cases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be negotiated at service establishment.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ACK-</a:t>
            </a:r>
            <a:r>
              <a:rPr lang="en-US" dirty="0" err="1"/>
              <a:t>ing</a:t>
            </a:r>
            <a:r>
              <a:rPr lang="en-US" dirty="0"/>
              <a:t> of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is responsible for scheduling measurement opportunities interval that meets the refresh rate negotiated by STA, accounting for possible loss of packages.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=&gt; No need for acknowledgment or retransmissions of either AP to STA or STA to AP LMR feedback.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37E072-DC5E-4371-922C-C15878FF7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5811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 Ranging Sequence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Sequence: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[TF Poll -&gt; Poll </a:t>
            </a:r>
            <a:r>
              <a:rPr lang="en-US" dirty="0" err="1"/>
              <a:t>Rsp</a:t>
            </a:r>
            <a:r>
              <a:rPr lang="en-US" dirty="0"/>
              <a:t>. -&gt; (TF Sound -&gt; UL NDP) x N -&gt; DL NDPA -&gt; DL NDP -&gt; AP2STA LMRs] x 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arrow ‘-&gt;’ denotes a SIFS interval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AP2STA LMRs are unicast report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Supported PHY frame formats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 is the number of MU ranging groups and is constraint by availability window size.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 is the number of STA groupings, separated in time for UL sounding.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439DEF-1211-4DDF-92F2-EE0FD6B0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659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33FF1-2552-4F74-B8D6-1452619A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 Ranging Sequence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3C6A4-3551-4C9C-9D34-C91EE0337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Sequence with for STA to AP LMR feedback: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[TF Poll -&gt; Poll </a:t>
            </a:r>
            <a:r>
              <a:rPr lang="en-US" b="0" dirty="0" err="1"/>
              <a:t>Rsp</a:t>
            </a:r>
            <a:r>
              <a:rPr lang="en-US" b="0" dirty="0"/>
              <a:t>. -&gt; (TF Sound -&gt; UL NDP) x N -&gt; DL NDPA -&gt; DL NDP -&gt; AP2STA LMRs -&gt; TF LMR -&gt; STA2AP LMRs]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AP to STA LMR feedback are carried in an HE MU PPDU.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8C0C17-66B1-4EC6-9E70-0C00EE10A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6E914-C5D9-4667-82F9-CAE9071BF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8DA671-EEF6-40BF-B4AC-AA4746318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139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67460"/>
          </a:xfrm>
        </p:spPr>
        <p:txBody>
          <a:bodyPr/>
          <a:lstStyle/>
          <a:p>
            <a:r>
              <a:rPr lang="en-US" dirty="0"/>
              <a:t>Straw Poll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175" y="1691056"/>
            <a:ext cx="7770813" cy="43413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Polling: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There is a single polling phase prior to the measurement phase.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STA to AP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STA to LMR feedback is supported.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Is negotiated at service establishment.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ACK-</a:t>
            </a:r>
            <a:r>
              <a:rPr lang="en-US" sz="1200" dirty="0" err="1"/>
              <a:t>ing</a:t>
            </a:r>
            <a:r>
              <a:rPr lang="en-US" sz="1200" dirty="0"/>
              <a:t> of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AP to STA or STA to AP LMR feedback is neither acknowledged or retransmitted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Sequence: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[TF Poll -&gt; Poll </a:t>
            </a:r>
            <a:r>
              <a:rPr lang="en-US" sz="1100" dirty="0" err="1"/>
              <a:t>Rsp</a:t>
            </a:r>
            <a:r>
              <a:rPr lang="en-US" sz="1100" dirty="0"/>
              <a:t>. -&gt; (TF Sound -&gt; UL NDP) x N -&gt; DL NDPA -&gt; DL NDP -&gt; AP2STA LMRs] x 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where: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 arrow ‘-&gt;’ denotes a SIFS interval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 AP2STA LMRs are unicast report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Supported PHY frame formats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M is the number of MU ranging groups and is constraint by availability window size.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N is the number of STA groupings, separated in time for UL sounding.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Sequence with for STA to AP LMR feedback: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[TF Poll -&gt; Poll </a:t>
            </a:r>
            <a:r>
              <a:rPr lang="en-US" sz="1100" dirty="0" err="1"/>
              <a:t>Rsp</a:t>
            </a:r>
            <a:r>
              <a:rPr lang="en-US" sz="1100" dirty="0"/>
              <a:t>. -&gt; (TF Sound -&gt; UL NDP) x N -&gt; DL NDPA -&gt; DL NDP -&gt; AP2STA LMRs -&gt; TF LMR -&gt; STA2AP LMRs]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Note: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AP to STA LMR feedback are carried in an HE MU PPDU.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82BC9D-4990-4D71-8D1E-0BEF0148E752}"/>
              </a:ext>
            </a:extLst>
          </p:cNvPr>
          <p:cNvSpPr txBox="1"/>
          <p:nvPr/>
        </p:nvSpPr>
        <p:spPr>
          <a:xfrm>
            <a:off x="899592" y="1257757"/>
            <a:ext cx="5130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We support the following specifications for MU ranging: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57AD39-FB21-4355-BCA4-B251866E6A4F}"/>
              </a:ext>
            </a:extLst>
          </p:cNvPr>
          <p:cNvSpPr txBox="1"/>
          <p:nvPr/>
        </p:nvSpPr>
        <p:spPr>
          <a:xfrm>
            <a:off x="1043608" y="6028302"/>
            <a:ext cx="2239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Y:             N:               A: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D003498-BB1F-44E2-8E83-EF996F8D0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16066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1755-F73D-4E54-ADD2-B4791BF3F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99646"/>
          </a:xfrm>
        </p:spPr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3CA30-861C-4176-AEDE-C71ACA19F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Polling: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There is a single polling phase prior to the measurement phase.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STA to AP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STA to LMR feedback is supported.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Is negotiated at service establishment.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ACK-</a:t>
            </a:r>
            <a:r>
              <a:rPr lang="en-US" sz="1200" dirty="0" err="1"/>
              <a:t>ing</a:t>
            </a:r>
            <a:r>
              <a:rPr lang="en-US" sz="1200" dirty="0"/>
              <a:t> of LMR feedback: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AP to STA or STA to AP LMR feedback is neither acknowledged or retransmitted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Sequence: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[TF Poll -&gt; Poll </a:t>
            </a:r>
            <a:r>
              <a:rPr lang="en-US" sz="1100" dirty="0" err="1"/>
              <a:t>Rsp</a:t>
            </a:r>
            <a:r>
              <a:rPr lang="en-US" sz="1100" dirty="0"/>
              <a:t>. -&gt; (TF Sound -&gt; UL NDP) x N -&gt; DL NDPA -&gt; DL NDP -&gt; AP2STA LMRs] x 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where: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 arrow ‘-&gt;’ denotes a SIFS interval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The AP2STA LMRs are unicast report frames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50" dirty="0"/>
              <a:t>Supported PHY frame formats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M is the number of MU ranging groups and is constraint by availability window size.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N is the number of STA groupings, separated in time for UL sounding.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Sequence with for STA to AP LMR feedback: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[TF Poll -&gt; Poll </a:t>
            </a:r>
            <a:r>
              <a:rPr lang="en-US" sz="1100" dirty="0" err="1"/>
              <a:t>Rsp</a:t>
            </a:r>
            <a:r>
              <a:rPr lang="en-US" sz="1100" dirty="0"/>
              <a:t>. -&gt; (TF Sound -&gt; UL NDP) x N -&gt; DL NDPA -&gt; DL NDP -&gt; AP2STA LMRs -&gt; TF LMR -&gt; STA2AP LMRs]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Note: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100" dirty="0"/>
              <a:t>AP to STA LMR feedback are carried in an HE MU PPDU.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C904096-DA3C-45B6-8ADC-E44B0817A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792A-F1D7-4267-8C2F-0998FC18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Erik Lindskog (Qualcomm)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93967-1816-4D47-83CB-71C21710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82BC9D-4990-4D71-8D1E-0BEF0148E752}"/>
              </a:ext>
            </a:extLst>
          </p:cNvPr>
          <p:cNvSpPr txBox="1"/>
          <p:nvPr/>
        </p:nvSpPr>
        <p:spPr>
          <a:xfrm>
            <a:off x="703809" y="1112966"/>
            <a:ext cx="8044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Move to adopt the following text in the TGaz SFD under Section 3.2 and grant the SFD editor editorial license: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57AD39-FB21-4355-BCA4-B251866E6A4F}"/>
              </a:ext>
            </a:extLst>
          </p:cNvPr>
          <p:cNvSpPr txBox="1"/>
          <p:nvPr/>
        </p:nvSpPr>
        <p:spPr>
          <a:xfrm>
            <a:off x="1043608" y="6164015"/>
            <a:ext cx="22399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Y:             N:               A: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24B1AC-5D4A-49CD-A5C6-D883A13DFF8C}"/>
              </a:ext>
            </a:extLst>
          </p:cNvPr>
          <p:cNvSpPr txBox="1"/>
          <p:nvPr/>
        </p:nvSpPr>
        <p:spPr>
          <a:xfrm>
            <a:off x="703809" y="1670581"/>
            <a:ext cx="16973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For MU ranging:</a:t>
            </a:r>
          </a:p>
        </p:txBody>
      </p:sp>
    </p:spTree>
    <p:extLst>
      <p:ext uri="{BB962C8B-B14F-4D97-AF65-F5344CB8AC3E}">
        <p14:creationId xmlns:p14="http://schemas.microsoft.com/office/powerpoint/2010/main" val="202674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A0906-994E-401C-A355-387EEEFB9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Erik Lindskog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158B1-D2A6-4F5E-B0E9-802272A98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674F17-3FD4-4374-9028-ABE382DA1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 2017</a:t>
            </a:r>
            <a:endParaRPr lang="en-CA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5F3BE9-25F1-417F-B724-DA2F4E01A256}"/>
              </a:ext>
            </a:extLst>
          </p:cNvPr>
          <p:cNvSpPr txBox="1"/>
          <p:nvPr/>
        </p:nvSpPr>
        <p:spPr>
          <a:xfrm>
            <a:off x="2915816" y="2708920"/>
            <a:ext cx="3562450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8743905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Props1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9AC9DA-9D82-48CF-B50F-54B18938746C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67642</TotalTime>
  <Words>811</Words>
  <Application>Microsoft Office PowerPoint</Application>
  <PresentationFormat>On-screen Show (4:3)</PresentationFormat>
  <Paragraphs>110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</vt:lpstr>
      <vt:lpstr>Document</vt:lpstr>
      <vt:lpstr>MU Ranging Sequence</vt:lpstr>
      <vt:lpstr>Motivation/Background</vt:lpstr>
      <vt:lpstr>MU Ranging Sequence (1)</vt:lpstr>
      <vt:lpstr>MU Ranging Sequence (2)</vt:lpstr>
      <vt:lpstr>MU Ranging Sequence (3)</vt:lpstr>
      <vt:lpstr>Straw Poll</vt:lpstr>
      <vt:lpstr>Motion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keywords>CTPClassification=CTP_PUBLIC:VisualMarkings=</cp:keywords>
  <cp:lastModifiedBy>Erik Lindskog</cp:lastModifiedBy>
  <cp:revision>324</cp:revision>
  <cp:lastPrinted>1998-02-10T13:28:06Z</cp:lastPrinted>
  <dcterms:created xsi:type="dcterms:W3CDTF">2013-01-06T12:40:29Z</dcterms:created>
  <dcterms:modified xsi:type="dcterms:W3CDTF">2017-11-08T14:06:59Z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  <property fmtid="{D5CDD505-2E9C-101B-9397-08002B2CF9AE}" pid="11" name="TitusGUID">
    <vt:lpwstr>c03b5ae3-a92c-4e29-a972-95f36222ed7b</vt:lpwstr>
  </property>
  <property fmtid="{D5CDD505-2E9C-101B-9397-08002B2CF9AE}" pid="12" name="CTP_TimeStamp">
    <vt:lpwstr>2016-07-31 22:27:22Z</vt:lpwstr>
  </property>
  <property fmtid="{D5CDD505-2E9C-101B-9397-08002B2CF9AE}" pid="13" name="CTP_BU">
    <vt:lpwstr>NA</vt:lpwstr>
  </property>
  <property fmtid="{D5CDD505-2E9C-101B-9397-08002B2CF9AE}" pid="14" name="CTP_IDSID">
    <vt:lpwstr>NA</vt:lpwstr>
  </property>
  <property fmtid="{D5CDD505-2E9C-101B-9397-08002B2CF9AE}" pid="15" name="CTP_WWID">
    <vt:lpwstr>NA</vt:lpwstr>
  </property>
  <property fmtid="{D5CDD505-2E9C-101B-9397-08002B2CF9AE}" pid="16" name="CTPClassification">
    <vt:lpwstr>CTP_PUBLIC</vt:lpwstr>
  </property>
</Properties>
</file>