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69" r:id="rId5"/>
    <p:sldId id="304" r:id="rId6"/>
    <p:sldId id="313" r:id="rId7"/>
    <p:sldId id="314" r:id="rId8"/>
    <p:sldId id="315" r:id="rId9"/>
    <p:sldId id="320" r:id="rId10"/>
    <p:sldId id="321" r:id="rId11"/>
    <p:sldId id="316" r:id="rId12"/>
  </p:sldIdLst>
  <p:sldSz cx="9144000" cy="6858000" type="screen4x3"/>
  <p:notesSz cx="7099300" cy="10234613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diatek" initials="M" lastIdx="4" clrIdx="0"/>
  <p:cmAuthor id="1" name="mtk30123" initials="m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20"/>
    <p:restoredTop sz="91575" autoAdjust="0"/>
  </p:normalViewPr>
  <p:slideViewPr>
    <p:cSldViewPr>
      <p:cViewPr varScale="1">
        <p:scale>
          <a:sx n="91" d="100"/>
          <a:sy n="91" d="100"/>
        </p:scale>
        <p:origin x="2142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3822" y="-90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36840" y="199841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880" y="199841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17592" y="9905482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r>
              <a:rPr lang="en-CA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11939" y="9905482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>
              <a:defRPr/>
            </a:lvl1pPr>
          </a:lstStyle>
          <a:p>
            <a:r>
              <a:rPr lang="en-CA"/>
              <a:t>Page </a:t>
            </a:r>
            <a:fld id="{AB7C97AC-AEAF-4E2E-8E67-E6E35D24FC2E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56" y="427172"/>
            <a:ext cx="567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56" y="990548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97858"/>
            <a:r>
              <a:rPr lang="en-CA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56" y="9893226"/>
            <a:ext cx="58364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759752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0723" y="112306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622" y="112306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23" y="4861704"/>
            <a:ext cx="5207454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86486" y="9908983"/>
            <a:ext cx="21448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>
              <a:defRPr/>
            </a:lvl5pPr>
          </a:lstStyle>
          <a:p>
            <a:pPr lvl="4"/>
            <a:r>
              <a:rPr lang="en-CA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06558" y="9908983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r>
              <a:rPr lang="en-CA"/>
              <a:t>Page </a:t>
            </a:r>
            <a:fld id="{D7BBE521-9050-4CCC-AD4E-E8F28ADB7B94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36" y="990898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2"/>
            <a:ext cx="56170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2"/>
            <a:ext cx="5773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740218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3B0B417B-7E77-4527-A78A-722D3B0A809E}" type="slidenum">
              <a:rPr lang="en-CA"/>
              <a:pPr/>
              <a:t>1</a:t>
            </a:fld>
            <a:endParaRPr lang="en-CA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242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Nov 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Erik Lindskog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950E1B80-1137-4CD8-B711-9BD30C9C028B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Erik Lindskog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6C6C1AD-AC61-4C0F-9776-CB69EC346EA3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Nov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Erik Lindskog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137C3055-0FD7-48D3-B938-4E7B5FDBD745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Nov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Nov 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Erik Lindskog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02FDE5AF-557C-4D9E-9BE3-8A50977121B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Erik Lindskog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10790EDF-FA07-41D0-B3E5-924908572160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Nov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Erik Lindskog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B9FF250A-B65A-444E-9C06-3DCAD7C68C63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Nov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Erik Lindskog (Qualcomm)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0539E92-7ADD-4BA4-97A1-231ED78958E5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Nov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Erik Lindskog (Qualcomm)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D17D1661-6B3F-4764-B842-0D10F53BE4C4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Nov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Erik Lindskog (Qualcomm)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86207338-6D17-4C33-B1C7-C4329894A8A0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Nov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Erik Lindskog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5C1B3BE6-3529-46B9-A25A-C5F787C14109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Nov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Nov 2017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Erik Lindskog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CB58CADE-F4C1-4118-B10B-4EA3909AB3BF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/>
              <a:t>Nov 2017</a:t>
            </a:r>
            <a:endParaRPr lang="en-CA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35189" y="6475413"/>
            <a:ext cx="240873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/>
              <a:t>Erik Lindskog (Qualcomm)</a:t>
            </a:r>
            <a:endParaRPr lang="en-CA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CA"/>
              <a:t>Slide </a:t>
            </a:r>
            <a:fld id="{D6883C6F-FA36-47F5-88FE-969F9408B6F7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CA" sz="1800" b="1" dirty="0"/>
              <a:t>doc.: IEEE 802.11-17/1741r1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16024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48A76A33-492B-4794-AA09-478639124AC1}" type="slidenum">
              <a:rPr lang="en-CA"/>
              <a:pPr/>
              <a:t>1</a:t>
            </a:fld>
            <a:endParaRPr lang="en-CA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MU Ranging Sequence</a:t>
            </a:r>
            <a:endParaRPr lang="en-CA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9848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CA" sz="2000" dirty="0"/>
              <a:t>Date:</a:t>
            </a:r>
            <a:r>
              <a:rPr lang="en-CA" sz="2000" b="0" dirty="0"/>
              <a:t> 2017-11-08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611560" y="2204864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CA" sz="2000" b="1" dirty="0"/>
              <a:t>Authors:</a:t>
            </a:r>
            <a:endParaRPr lang="en-CA" sz="200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2914685"/>
              </p:ext>
            </p:extLst>
          </p:nvPr>
        </p:nvGraphicFramePr>
        <p:xfrm>
          <a:off x="650875" y="2855913"/>
          <a:ext cx="7053263" cy="323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6" name="Document" r:id="rId4" imgW="9094605" imgH="4174750" progId="Word.Document.8">
                  <p:embed/>
                </p:oleObj>
              </mc:Choice>
              <mc:Fallback>
                <p:oleObj name="Document" r:id="rId4" imgW="9094605" imgH="417475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0875" y="2855913"/>
                        <a:ext cx="7053263" cy="3232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Erik Lindskog (Qualcomm)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Nov 2017</a:t>
            </a:r>
            <a:endParaRPr lang="en-C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Motivation/Background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44824"/>
            <a:ext cx="7772400" cy="4536504"/>
          </a:xfrm>
        </p:spPr>
        <p:txBody>
          <a:bodyPr/>
          <a:lstStyle/>
          <a:p>
            <a:r>
              <a:rPr lang="en-US" dirty="0"/>
              <a:t>Need to specify some of the details in the MU ranging sequence, like:</a:t>
            </a:r>
          </a:p>
          <a:p>
            <a:pPr lvl="1"/>
            <a:r>
              <a:rPr lang="en-US" dirty="0"/>
              <a:t>Polling phase</a:t>
            </a:r>
          </a:p>
          <a:p>
            <a:pPr lvl="1"/>
            <a:r>
              <a:rPr lang="en-US" dirty="0"/>
              <a:t>STA to AP LMR feedback</a:t>
            </a:r>
          </a:p>
          <a:p>
            <a:pPr lvl="1"/>
            <a:r>
              <a:rPr lang="en-US" dirty="0"/>
              <a:t>ACK-</a:t>
            </a:r>
            <a:r>
              <a:rPr lang="en-US" dirty="0" err="1"/>
              <a:t>ing</a:t>
            </a:r>
            <a:r>
              <a:rPr lang="en-US" dirty="0"/>
              <a:t> of LMR feedback</a:t>
            </a:r>
          </a:p>
          <a:p>
            <a:pPr lvl="1"/>
            <a:r>
              <a:rPr lang="en-US" dirty="0"/>
              <a:t>Sequence specification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2FDE5AF-557C-4D9E-9BE3-8A50977121B0}" type="slidenum">
              <a:rPr lang="en-CA" smtClean="0"/>
              <a:pPr/>
              <a:t>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Erik Lindskog (Qualcomm)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Nov 2017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41321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31755-F73D-4E54-ADD2-B4791BF3F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76907"/>
          </a:xfrm>
        </p:spPr>
        <p:txBody>
          <a:bodyPr/>
          <a:lstStyle/>
          <a:p>
            <a:r>
              <a:rPr lang="en-US" dirty="0"/>
              <a:t>MU Ranging Sequence (1)</a:t>
            </a:r>
            <a:endParaRPr lang="en-US" sz="1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93CA30-861C-4176-AEDE-C71ACA19F2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462707"/>
            <a:ext cx="7772400" cy="468052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Polling: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We only need a single polling phase prior to the measurement phase.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STA to AP LMR feedback: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Desirable to have STA to LMR feedback as an option for network centric use cases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To be negotiated at service establishment.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ACK-</a:t>
            </a:r>
            <a:r>
              <a:rPr lang="en-US" dirty="0" err="1"/>
              <a:t>ing</a:t>
            </a:r>
            <a:r>
              <a:rPr lang="en-US" dirty="0"/>
              <a:t> of LMR feedback: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AP is responsible for scheduling measurement opportunities interval that meets the refresh rate negotiated by STA, accounting for possible loss of packages.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=&gt; No need for acknowledgment or retransmissions of either AP to STA or STA to AP LMR feedback.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937E072-DC5E-4371-922C-C15878FF7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Nov 2017</a:t>
            </a:r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8B792A-F1D7-4267-8C2F-0998FC183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Erik Lindskog (Qualcomm)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893967-1816-4D47-83CB-71C21710B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58111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31755-F73D-4E54-ADD2-B4791BF3F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 Ranging Sequence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93CA30-861C-4176-AEDE-C71ACA19F2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Sequence: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[TF Poll -&gt; Poll </a:t>
            </a:r>
            <a:r>
              <a:rPr lang="en-US" dirty="0" err="1"/>
              <a:t>Rsp</a:t>
            </a:r>
            <a:r>
              <a:rPr lang="en-US" dirty="0"/>
              <a:t>. -&gt; (TF Sound -&gt; UL NDP) x N -&gt; DL NDPA -&gt; DL NDP -&gt; AP2STA LMRs] x M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where: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arrow ‘-&gt;’ denotes a SIFS interval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AP2STA LMRs are unicast report frames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Supported PHY frame formats TBD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 is the number of MU ranging groups and is constraint by availability window size.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 is the number of STA groupings, separated in time for UL sounding.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2439DEF-1211-4DDF-92F2-EE0FD6B0F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Nov 2017</a:t>
            </a:r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8B792A-F1D7-4267-8C2F-0998FC183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Erik Lindskog (Qualcomm)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893967-1816-4D47-83CB-71C21710B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1659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33FF1-2552-4F74-B8D6-1452619A7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 Ranging Sequence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C3C6A4-3551-4C9C-9D34-C91EE03372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Sequence with for STA to AP LMR feedback: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[TF Poll -&gt; Poll </a:t>
            </a:r>
            <a:r>
              <a:rPr lang="en-US" b="0" dirty="0" err="1"/>
              <a:t>Rsp</a:t>
            </a:r>
            <a:r>
              <a:rPr lang="en-US" b="0" dirty="0"/>
              <a:t>. -&gt; (TF Sound -&gt; UL NDP) x N -&gt; DL NDPA -&gt; DL NDP -&gt; AP2STA LMRs -&gt; TF LMR -&gt; STA2AP LMRs]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Note: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AP to STA LMR feedback are carried in an HE MU PPDU.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38C0C17-66B1-4EC6-9E70-0C00EE10A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Nov 2017</a:t>
            </a:r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D6E914-C5D9-4667-82F9-CAE9071BF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Erik Lindskog (Qualcomm)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8DA671-EEF6-40BF-B4AC-AA4746318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2139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31755-F73D-4E54-ADD2-B4791BF3F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67460"/>
          </a:xfrm>
        </p:spPr>
        <p:txBody>
          <a:bodyPr/>
          <a:lstStyle/>
          <a:p>
            <a:r>
              <a:rPr lang="en-US" dirty="0"/>
              <a:t>Straw Poll</a:t>
            </a:r>
            <a:endParaRPr lang="en-US" sz="1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93CA30-861C-4176-AEDE-C71ACA19F2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9175" y="1691056"/>
            <a:ext cx="7770813" cy="434130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Polling: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There is a single polling phase prior to the measurement phase.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STA to AP LMR feedback: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STA to LMR feedback is supported.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Is negotiated at service establishment.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ACK-</a:t>
            </a:r>
            <a:r>
              <a:rPr lang="en-US" sz="1200" dirty="0" err="1"/>
              <a:t>ing</a:t>
            </a:r>
            <a:r>
              <a:rPr lang="en-US" sz="1200" dirty="0"/>
              <a:t> of LMR feedback: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AP to STA or STA to AP LMR feedback is neither acknowledged or retransmitted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Sequence: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[TF Poll -&gt; Poll </a:t>
            </a:r>
            <a:r>
              <a:rPr lang="en-US" sz="1100" dirty="0" err="1"/>
              <a:t>Rsp</a:t>
            </a:r>
            <a:r>
              <a:rPr lang="en-US" sz="1100" dirty="0"/>
              <a:t>. -&gt; (TF Sound -&gt; UL NDP) x N -&gt; DL NDPA -&gt; DL NDP -&gt; AP2STA LMRs] x M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where: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The arrow ‘-&gt;’ denotes a SIFS interval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The AP2STA LMRs are unicast report frames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050" dirty="0"/>
              <a:t>Supported PHY frame formats TBD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M is the number of MU ranging groups and is constraint by availability window size.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N is the number of STA groupings, separated in time for UL sounding.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Sequence with for STA to AP LMR feedback: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[TF Poll -&gt; Poll </a:t>
            </a:r>
            <a:r>
              <a:rPr lang="en-US" sz="1100" dirty="0" err="1"/>
              <a:t>Rsp</a:t>
            </a:r>
            <a:r>
              <a:rPr lang="en-US" sz="1100" dirty="0"/>
              <a:t>. -&gt; (TF Sound -&gt; UL NDP) x N -&gt; DL NDPA -&gt; DL NDP -&gt; AP2STA LMRs -&gt; TF LMR -&gt; STA2AP LMRs]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Note: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AP to STA LMR feedback are carried in an HE MU PPDU.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893967-1816-4D47-83CB-71C21710B2E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8B792A-F1D7-4267-8C2F-0998FC18347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Erik Lindskog (Qualcomm)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282BC9D-4990-4D71-8D1E-0BEF0148E752}"/>
              </a:ext>
            </a:extLst>
          </p:cNvPr>
          <p:cNvSpPr txBox="1"/>
          <p:nvPr/>
        </p:nvSpPr>
        <p:spPr>
          <a:xfrm>
            <a:off x="899592" y="1257757"/>
            <a:ext cx="5130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We support the following specifications for MU ranging: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57AD39-FB21-4355-BCA4-B251866E6A4F}"/>
              </a:ext>
            </a:extLst>
          </p:cNvPr>
          <p:cNvSpPr txBox="1"/>
          <p:nvPr/>
        </p:nvSpPr>
        <p:spPr>
          <a:xfrm>
            <a:off x="1043608" y="6028302"/>
            <a:ext cx="22399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Y:             N:               A: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DD003498-BB1F-44E2-8E83-EF996F8D0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Nov 2017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16066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31755-F73D-4E54-ADD2-B4791BF3F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99646"/>
          </a:xfrm>
        </p:spPr>
        <p:txBody>
          <a:bodyPr/>
          <a:lstStyle/>
          <a:p>
            <a:r>
              <a:rPr lang="en-US" dirty="0"/>
              <a:t>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93CA30-861C-4176-AEDE-C71ACA19F2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Polling: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There is a single polling phase prior to the measurement phase.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STA to AP LMR feedback: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STA to LMR feedback is supported.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Is negotiated at service establishment.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ACK-</a:t>
            </a:r>
            <a:r>
              <a:rPr lang="en-US" sz="1200" dirty="0" err="1"/>
              <a:t>ing</a:t>
            </a:r>
            <a:r>
              <a:rPr lang="en-US" sz="1200" dirty="0"/>
              <a:t> of LMR feedback: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AP to STA or STA to AP LMR feedback is neither acknowledged or retransmitted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Sequence: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[TF Poll -&gt; Poll </a:t>
            </a:r>
            <a:r>
              <a:rPr lang="en-US" sz="1100" dirty="0" err="1"/>
              <a:t>Rsp</a:t>
            </a:r>
            <a:r>
              <a:rPr lang="en-US" sz="1100" dirty="0"/>
              <a:t>. -&gt; (TF Sound -&gt; UL NDP) x N -&gt; DL NDPA -&gt; DL NDP -&gt; AP2STA LMRs] x M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where: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The arrow ‘-&gt;’ denotes a SIFS interval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The AP2STA LMRs are unicast report frames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050" dirty="0"/>
              <a:t>Supported PHY frame formats TBD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M is the number of MU ranging groups and is constraint by availability window size.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N is the number of STA groupings, separated in time for UL sounding.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Sequence with for STA to AP LMR feedback: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[TF Poll -&gt; Poll </a:t>
            </a:r>
            <a:r>
              <a:rPr lang="en-US" sz="1100" dirty="0" err="1"/>
              <a:t>Rsp</a:t>
            </a:r>
            <a:r>
              <a:rPr lang="en-US" sz="1100" dirty="0"/>
              <a:t>. -&gt; (TF Sound -&gt; UL NDP) x N -&gt; DL NDPA -&gt; DL NDP -&gt; AP2STA LMRs -&gt; TF LMR -&gt; STA2AP LMRs]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Note: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AP to STA LMR feedback are carried in an HE MU PPDU.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FC904096-DA3C-45B6-8ADC-E44B0817AA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Nov 2017</a:t>
            </a:r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8B792A-F1D7-4267-8C2F-0998FC183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Erik Lindskog (Qualcomm)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893967-1816-4D47-83CB-71C21710B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282BC9D-4990-4D71-8D1E-0BEF0148E752}"/>
              </a:ext>
            </a:extLst>
          </p:cNvPr>
          <p:cNvSpPr txBox="1"/>
          <p:nvPr/>
        </p:nvSpPr>
        <p:spPr>
          <a:xfrm>
            <a:off x="703809" y="1236077"/>
            <a:ext cx="73618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Move to adopt the text in the TGaz SFD and grant the SFD editor editorial license: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57AD39-FB21-4355-BCA4-B251866E6A4F}"/>
              </a:ext>
            </a:extLst>
          </p:cNvPr>
          <p:cNvSpPr txBox="1"/>
          <p:nvPr/>
        </p:nvSpPr>
        <p:spPr>
          <a:xfrm>
            <a:off x="1043608" y="6028302"/>
            <a:ext cx="22399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Y:             N:               A: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324B1AC-5D4A-49CD-A5C6-D883A13DFF8C}"/>
              </a:ext>
            </a:extLst>
          </p:cNvPr>
          <p:cNvSpPr txBox="1"/>
          <p:nvPr/>
        </p:nvSpPr>
        <p:spPr>
          <a:xfrm>
            <a:off x="703809" y="1670581"/>
            <a:ext cx="16973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For MU ranging:</a:t>
            </a:r>
          </a:p>
        </p:txBody>
      </p:sp>
    </p:spTree>
    <p:extLst>
      <p:ext uri="{BB962C8B-B14F-4D97-AF65-F5344CB8AC3E}">
        <p14:creationId xmlns:p14="http://schemas.microsoft.com/office/powerpoint/2010/main" val="2026744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9A0906-994E-401C-A355-387EEEFB9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Erik Lindskog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7158B1-D2A6-4F5E-B0E9-802272A98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2FDE5AF-557C-4D9E-9BE3-8A50977121B0}" type="slidenum">
              <a:rPr lang="en-CA" smtClean="0"/>
              <a:pPr/>
              <a:t>8</a:t>
            </a:fld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674F17-3FD4-4374-9028-ABE382DA1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Nov 2017</a:t>
            </a:r>
            <a:endParaRPr lang="en-CA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55F3BE9-25F1-417F-B724-DA2F4E01A256}"/>
              </a:ext>
            </a:extLst>
          </p:cNvPr>
          <p:cNvSpPr txBox="1"/>
          <p:nvPr/>
        </p:nvSpPr>
        <p:spPr>
          <a:xfrm>
            <a:off x="2915816" y="2708920"/>
            <a:ext cx="3562450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6000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87439059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4A6532D8EFC04BAE1B45E68A1C7708" ma:contentTypeVersion="2" ma:contentTypeDescription="Create a new document." ma:contentTypeScope="" ma:versionID="a760520e3580f23fb2e16ef1aded3f44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7b2659cdc06552897402ca31c6ff9b0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SCEncryptBy" minOccurs="0"/>
                <xsd:element ref="ns1:SCEnDecrypt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SCEncryptBy" ma:index="8" nillable="true" ma:displayName="Encrypt By" ma:list="UserInfo" ma:internalName="SCEncryptBy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CEnDecrypt" ma:index="9" nillable="true" ma:displayName="En/Decrypt" ma:default="Not Encrypted" ma:format="RadioButtons" ma:internalName="SCEnDecrypt">
      <xsd:simpleType>
        <xsd:restriction base="dms:Choice">
          <xsd:enumeration value="Not Encrypted"/>
          <xsd:enumeration value="Encrypted"/>
          <xsd:enumeration value="Queue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SCEnDecrypt xmlns="http://schemas.microsoft.com/sharepoint/v3">Not Encrypted</SCEnDecrypt>
    <SCEncryptBy xmlns="http://schemas.microsoft.com/sharepoint/v3">
      <UserInfo>
        <DisplayName/>
        <AccountId xsi:nil="true"/>
        <AccountType/>
      </UserInfo>
    </SCEncryptBy>
  </documentManagement>
</p:properties>
</file>

<file path=customXml/itemProps1.xml><?xml version="1.0" encoding="utf-8"?>
<ds:datastoreItem xmlns:ds="http://schemas.openxmlformats.org/officeDocument/2006/customXml" ds:itemID="{FC992D68-1B72-4FE0-B74F-01FA6B2BE2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DD99E1A7-8408-4725-844F-1FA60413669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59AC9DA-9D82-48CF-B50F-54B18938746C}">
  <ds:schemaRefs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67620</TotalTime>
  <Words>807</Words>
  <Application>Microsoft Office PowerPoint</Application>
  <PresentationFormat>On-screen Show (4:3)</PresentationFormat>
  <Paragraphs>110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802-11-Submission</vt:lpstr>
      <vt:lpstr>Document</vt:lpstr>
      <vt:lpstr>MU Ranging Sequence</vt:lpstr>
      <vt:lpstr>Motivation/Background</vt:lpstr>
      <vt:lpstr>MU Ranging Sequence (1)</vt:lpstr>
      <vt:lpstr>MU Ranging Sequence (2)</vt:lpstr>
      <vt:lpstr>MU Ranging Sequence (3)</vt:lpstr>
      <vt:lpstr>Straw Poll</vt:lpstr>
      <vt:lpstr>Motion</vt:lpstr>
      <vt:lpstr>PowerPoint Presentation</vt:lpstr>
    </vt:vector>
  </TitlesOfParts>
  <Company>Huawei Technologies Co.,Ltd.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802.11: What Comes Next?</dc:title>
  <dc:creator>Osama Aboul-Magd</dc:creator>
  <cp:keywords>CTPClassification=CTP_PUBLIC:VisualMarkings=</cp:keywords>
  <cp:lastModifiedBy>Erik Lindskog</cp:lastModifiedBy>
  <cp:revision>322</cp:revision>
  <cp:lastPrinted>1998-02-10T13:28:06Z</cp:lastPrinted>
  <dcterms:created xsi:type="dcterms:W3CDTF">2013-01-06T12:40:29Z</dcterms:created>
  <dcterms:modified xsi:type="dcterms:W3CDTF">2017-11-08T13:44:45Z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(2)BSfH+S5WC3H1heJwMcWfGKJnX/NjH0AeZYwuDZi5K3haM3A0/0YlH9v5wdf9IOuqJDAlRV8L_x000d_
eYAIN2P7tgPs/XZRCpRPit7Z2UHGM2asABsMNoloVvEpIt7Ez0TVeG+YZ3gic7Mt6rE0jBpj_x000d_
bxftRYRqOMti1FDI/Wy3SB3GbqjETuS/Wkt/LEAi76Bs9v03Jl5PY2B9q+G6H1qtZID/XtGy_x000d_
Hu5UVOnRAaA+3LjbfA</vt:lpwstr>
  </property>
  <property fmtid="{D5CDD505-2E9C-101B-9397-08002B2CF9AE}" pid="3" name="_ms_pID_7253431">
    <vt:lpwstr>4SRBaKRc3srCDjd0BKYmpigSHEXmAOTFztjbchk3Br9H3Ah8ll+gqa_x000d_
iy+GdRhjURr3xxW5qIKnSLo8IMouZc3kueA3AaIX24oJq0XQwOq3B6Cqjm9asniNVLHLcU7S_x000d_
NO8=</vt:lpwstr>
  </property>
  <property fmtid="{D5CDD505-2E9C-101B-9397-08002B2CF9AE}" pid="4" name="_NewReviewCycle">
    <vt:lpwstr/>
  </property>
  <property fmtid="{D5CDD505-2E9C-101B-9397-08002B2CF9AE}" pid="5" name="ContentTypeId">
    <vt:lpwstr>0x010100A74A6532D8EFC04BAE1B45E68A1C7708</vt:lpwstr>
  </property>
  <property fmtid="{D5CDD505-2E9C-101B-9397-08002B2CF9AE}" pid="6" name="_AdHocReviewCycleID">
    <vt:i4>-1474561345</vt:i4>
  </property>
  <property fmtid="{D5CDD505-2E9C-101B-9397-08002B2CF9AE}" pid="7" name="_EmailSubject">
    <vt:lpwstr>(2nd) Huawei+MediaTek HEW SG discussion</vt:lpwstr>
  </property>
  <property fmtid="{D5CDD505-2E9C-101B-9397-08002B2CF9AE}" pid="8" name="_AuthorEmail">
    <vt:lpwstr>james.yee@mediatek.com</vt:lpwstr>
  </property>
  <property fmtid="{D5CDD505-2E9C-101B-9397-08002B2CF9AE}" pid="9" name="_AuthorEmailDisplayName">
    <vt:lpwstr>James Yee (易志熹)</vt:lpwstr>
  </property>
  <property fmtid="{D5CDD505-2E9C-101B-9397-08002B2CF9AE}" pid="10" name="sflag">
    <vt:lpwstr>1368405942</vt:lpwstr>
  </property>
  <property fmtid="{D5CDD505-2E9C-101B-9397-08002B2CF9AE}" pid="11" name="TitusGUID">
    <vt:lpwstr>c03b5ae3-a92c-4e29-a972-95f36222ed7b</vt:lpwstr>
  </property>
  <property fmtid="{D5CDD505-2E9C-101B-9397-08002B2CF9AE}" pid="12" name="CTP_TimeStamp">
    <vt:lpwstr>2016-07-31 22:27:22Z</vt:lpwstr>
  </property>
  <property fmtid="{D5CDD505-2E9C-101B-9397-08002B2CF9AE}" pid="13" name="CTP_BU">
    <vt:lpwstr>NA</vt:lpwstr>
  </property>
  <property fmtid="{D5CDD505-2E9C-101B-9397-08002B2CF9AE}" pid="14" name="CTP_IDSID">
    <vt:lpwstr>NA</vt:lpwstr>
  </property>
  <property fmtid="{D5CDD505-2E9C-101B-9397-08002B2CF9AE}" pid="15" name="CTP_WWID">
    <vt:lpwstr>NA</vt:lpwstr>
  </property>
  <property fmtid="{D5CDD505-2E9C-101B-9397-08002B2CF9AE}" pid="16" name="CTPClassification">
    <vt:lpwstr>CTP_PUBLIC</vt:lpwstr>
  </property>
</Properties>
</file>