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304" r:id="rId6"/>
    <p:sldId id="313" r:id="rId7"/>
    <p:sldId id="314" r:id="rId8"/>
    <p:sldId id="315" r:id="rId9"/>
    <p:sldId id="320" r:id="rId10"/>
    <p:sldId id="321" r:id="rId11"/>
    <p:sldId id="316" r:id="rId1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82" d="100"/>
          <a:sy n="82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Erik Lindskog (Qualcomm)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802.11-17/1741r0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16024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MU Ranging Sequence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2017-11-08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914685"/>
              </p:ext>
            </p:extLst>
          </p:nvPr>
        </p:nvGraphicFramePr>
        <p:xfrm>
          <a:off x="650875" y="2855913"/>
          <a:ext cx="7053263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3" name="Document" r:id="rId4" imgW="9094605" imgH="4174750" progId="Word.Document.8">
                  <p:embed/>
                </p:oleObj>
              </mc:Choice>
              <mc:Fallback>
                <p:oleObj name="Document" r:id="rId4" imgW="9094605" imgH="41747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855913"/>
                        <a:ext cx="7053263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/>
              <a:t>Need to specify some of the details in the MU ranging sequence, like:</a:t>
            </a:r>
          </a:p>
          <a:p>
            <a:pPr lvl="1"/>
            <a:r>
              <a:rPr lang="en-US" dirty="0"/>
              <a:t>Polling phase</a:t>
            </a:r>
          </a:p>
          <a:p>
            <a:pPr lvl="1"/>
            <a:r>
              <a:rPr lang="en-US" dirty="0"/>
              <a:t>STA to AP LMR feedback</a:t>
            </a:r>
          </a:p>
          <a:p>
            <a:pPr lvl="1"/>
            <a:r>
              <a:rPr lang="en-US" dirty="0"/>
              <a:t>ACK-</a:t>
            </a:r>
            <a:r>
              <a:rPr lang="en-US" dirty="0" err="1"/>
              <a:t>ing</a:t>
            </a:r>
            <a:r>
              <a:rPr lang="en-US" dirty="0"/>
              <a:t> of LMR feedback</a:t>
            </a:r>
          </a:p>
          <a:p>
            <a:pPr lvl="1"/>
            <a:r>
              <a:rPr lang="en-US" dirty="0"/>
              <a:t>Sequence specification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132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7"/>
          </a:xfrm>
        </p:spPr>
        <p:txBody>
          <a:bodyPr/>
          <a:lstStyle/>
          <a:p>
            <a:r>
              <a:rPr lang="en-US" dirty="0"/>
              <a:t>MU Ranging Sequence (1)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2707"/>
            <a:ext cx="7772400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Polling: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only need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Desirable to have STA to LMR feedback as an option for network centric use cases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be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ACK-</a:t>
            </a:r>
            <a:r>
              <a:rPr lang="en-US" dirty="0" err="1"/>
              <a:t>ing</a:t>
            </a:r>
            <a:r>
              <a:rPr lang="en-US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is responsible for scheduling measurement opportunities interval that meets the refresh rate negotiated by STA, accounting for possible loss of packages.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=&gt; No need for acknowledgment or retransmissions of either AP to STA or STA to AP LMR feedback.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37E072-DC5E-4371-922C-C15878FF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81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Ranging Sequence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[TF Poll -&gt; Poll </a:t>
            </a:r>
            <a:r>
              <a:rPr lang="en-US" dirty="0" err="1"/>
              <a:t>Rsp</a:t>
            </a:r>
            <a:r>
              <a:rPr lang="en-US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439DEF-1211-4DDF-92F2-EE0FD6B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65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3FF1-2552-4F74-B8D6-1452619A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Ranging Sequence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3C6A4-3551-4C9C-9D34-C91EE0337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[TF Poll -&gt; Poll </a:t>
            </a:r>
            <a:r>
              <a:rPr lang="en-US" b="0" dirty="0" err="1"/>
              <a:t>Rsp</a:t>
            </a:r>
            <a:r>
              <a:rPr lang="en-US" b="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8C0C17-66B1-4EC6-9E70-0C00EE10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6E914-C5D9-4667-82F9-CAE9071BF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DA671-EEF6-40BF-B4AC-AA474631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13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67460"/>
          </a:xfrm>
        </p:spPr>
        <p:txBody>
          <a:bodyPr/>
          <a:lstStyle/>
          <a:p>
            <a:r>
              <a:rPr lang="en-US" dirty="0"/>
              <a:t>Straw Poll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75" y="1691056"/>
            <a:ext cx="7770813" cy="43413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Polling: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There is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ACK-</a:t>
            </a:r>
            <a:r>
              <a:rPr lang="en-US" sz="1200" dirty="0" err="1"/>
              <a:t>ing</a:t>
            </a:r>
            <a:r>
              <a:rPr lang="en-US" sz="1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899592" y="1257757"/>
            <a:ext cx="5130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We support the following specifications for MU ranging: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1043608" y="6028302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606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67460"/>
          </a:xfrm>
        </p:spPr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75" y="1691056"/>
            <a:ext cx="7770813" cy="43413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Polling: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There is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ACK-</a:t>
            </a:r>
            <a:r>
              <a:rPr lang="en-US" sz="1200" dirty="0" err="1"/>
              <a:t>ing</a:t>
            </a:r>
            <a:r>
              <a:rPr lang="en-US" sz="1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899592" y="1257757"/>
            <a:ext cx="6728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Move to add the following specifications for MU ranging to the TGaz SFD: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1043608" y="6028302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C904096-DA3C-45B6-8ADC-E44B0817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67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A0906-994E-401C-A355-387EEEFB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158B1-D2A6-4F5E-B0E9-802272A9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74F17-3FD4-4374-9028-ABE382DA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5F3BE9-25F1-417F-B724-DA2F4E01A256}"/>
              </a:ext>
            </a:extLst>
          </p:cNvPr>
          <p:cNvSpPr txBox="1"/>
          <p:nvPr/>
        </p:nvSpPr>
        <p:spPr>
          <a:xfrm>
            <a:off x="2915816" y="2708920"/>
            <a:ext cx="3562450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43905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67577</TotalTime>
  <Words>800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Microsoft Word 97 - 2003 Document</vt:lpstr>
      <vt:lpstr>MU Ranging Sequence</vt:lpstr>
      <vt:lpstr>Motivation/Background</vt:lpstr>
      <vt:lpstr>MU Ranging Sequence (1)</vt:lpstr>
      <vt:lpstr>MU Ranging Sequence (2)</vt:lpstr>
      <vt:lpstr>MU Ranging Sequence (3)</vt:lpstr>
      <vt:lpstr>Straw Poll</vt:lpstr>
      <vt:lpstr>Motion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Erik Lindskog</cp:lastModifiedBy>
  <cp:revision>321</cp:revision>
  <cp:lastPrinted>1998-02-10T13:28:06Z</cp:lastPrinted>
  <dcterms:created xsi:type="dcterms:W3CDTF">2013-01-06T12:40:29Z</dcterms:created>
  <dcterms:modified xsi:type="dcterms:W3CDTF">2017-11-08T05:31:38Z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