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8" r:id="rId4"/>
    <p:sldId id="269" r:id="rId5"/>
    <p:sldId id="271" r:id="rId6"/>
    <p:sldId id="270" r:id="rId7"/>
    <p:sldId id="267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60" autoAdjust="0"/>
    <p:restoredTop sz="94660"/>
  </p:normalViewPr>
  <p:slideViewPr>
    <p:cSldViewPr>
      <p:cViewPr varScale="1">
        <p:scale>
          <a:sx n="122" d="100"/>
          <a:sy n="122" d="100"/>
        </p:scale>
        <p:origin x="208" y="3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296" y="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7828" y="332656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Nov,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Nov,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Jinjing Jiang(Marvell)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9" r:id="rId8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932-00-00ay-multi-tid-aggregation-for-11ay.pptx" TargetMode="External"/><Relationship Id="rId3" Type="http://schemas.openxmlformats.org/officeDocument/2006/relationships/hyperlink" Target="https://mentor.ieee.org/802.11/dcn/15/11-15-1358-08-00ay-specification-framework-for-tgay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4" y="333375"/>
            <a:ext cx="2303451" cy="273050"/>
          </a:xfrm>
        </p:spPr>
        <p:txBody>
          <a:bodyPr/>
          <a:lstStyle/>
          <a:p>
            <a:r>
              <a:rPr lang="en-US" dirty="0" smtClean="0"/>
              <a:t>Nov,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 dirty="0"/>
              <a:t>Jinjing Jiang, Marvell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Multi-TID Aggregation for 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015376"/>
              </p:ext>
            </p:extLst>
          </p:nvPr>
        </p:nvGraphicFramePr>
        <p:xfrm>
          <a:off x="503238" y="2852738"/>
          <a:ext cx="8015287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852738"/>
                        <a:ext cx="8015287" cy="130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1774" y="4091484"/>
            <a:ext cx="5595064" cy="24744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556792"/>
            <a:ext cx="7770813" cy="4113213"/>
          </a:xfrm>
        </p:spPr>
        <p:txBody>
          <a:bodyPr/>
          <a:lstStyle/>
          <a:p>
            <a:r>
              <a:rPr lang="en-US" dirty="0" smtClean="0"/>
              <a:t>Since the draft D0.1, the Multi-TID BA design changes a lot compared with the Spec Framework Document but is more in accordance with 11ax design</a:t>
            </a:r>
          </a:p>
          <a:p>
            <a:pPr lvl="1"/>
            <a:r>
              <a:rPr lang="en-US" dirty="0" smtClean="0"/>
              <a:t>The fixed length (1024-bit) bitmap for 8 TIDs is replaced with variable length bitmap for each TID</a:t>
            </a:r>
          </a:p>
          <a:p>
            <a:pPr lvl="1"/>
            <a:r>
              <a:rPr lang="en-US" dirty="0" smtClean="0"/>
              <a:t>The ACK bitmap for possible single MPDU that does not have a BA session setup is </a:t>
            </a:r>
            <a:r>
              <a:rPr lang="en-US" i="1" dirty="0" smtClean="0"/>
              <a:t>accidently</a:t>
            </a:r>
            <a:r>
              <a:rPr lang="en-US" dirty="0" smtClean="0"/>
              <a:t> dropped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91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Multi-TID BA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5661248"/>
            <a:ext cx="7770813" cy="4331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Nov,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2182"/>
            <a:ext cx="9144000" cy="357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674" y="2022730"/>
            <a:ext cx="5353064" cy="37106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the ACK for Single MPDU in an Multi-TID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89586"/>
            <a:ext cx="7770813" cy="4113213"/>
          </a:xfrm>
        </p:spPr>
        <p:txBody>
          <a:bodyPr/>
          <a:lstStyle/>
          <a:p>
            <a:r>
              <a:rPr lang="en-US" dirty="0" smtClean="0"/>
              <a:t>Further modification to “Per TID Info” subfield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Nov, 2017</a:t>
            </a:r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1634324" y="5517232"/>
            <a:ext cx="6006769" cy="686468"/>
            <a:chOff x="1331641" y="3068960"/>
            <a:chExt cx="6006769" cy="686468"/>
          </a:xfrm>
        </p:grpSpPr>
        <p:sp>
          <p:nvSpPr>
            <p:cNvPr id="9" name="Rectangle 8"/>
            <p:cNvSpPr/>
            <p:nvPr/>
          </p:nvSpPr>
          <p:spPr>
            <a:xfrm>
              <a:off x="1331641" y="3429000"/>
              <a:ext cx="2092049" cy="32642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/>
                <a:t>Reserved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5227" y="3429000"/>
              <a:ext cx="1023928" cy="32642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err="1" smtClean="0"/>
                <a:t>Ack</a:t>
              </a:r>
              <a:r>
                <a:rPr lang="en-US" sz="1400" b="1" dirty="0" smtClean="0"/>
                <a:t> Type</a:t>
              </a:r>
              <a:endParaRPr lang="en-US" sz="14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36329" y="3429000"/>
              <a:ext cx="1403823" cy="32642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/>
                <a:t>Block </a:t>
              </a:r>
              <a:r>
                <a:rPr lang="en-US" sz="1000" b="1" dirty="0" err="1" smtClean="0"/>
                <a:t>Ack</a:t>
              </a:r>
              <a:r>
                <a:rPr lang="en-US" sz="1000" b="1" dirty="0" smtClean="0"/>
                <a:t> Bitmap </a:t>
              </a:r>
              <a:r>
                <a:rPr lang="en-US" sz="1000" b="1" dirty="0" err="1" smtClean="0"/>
                <a:t>Subfiled</a:t>
              </a:r>
              <a:r>
                <a:rPr lang="en-US" sz="1000" b="1" dirty="0" smtClean="0"/>
                <a:t> Length</a:t>
              </a:r>
              <a:endParaRPr lang="en-US" sz="10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975823" y="3429000"/>
              <a:ext cx="1332481" cy="32642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TID</a:t>
              </a:r>
              <a:endParaRPr lang="en-US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31641" y="306896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B0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93301" y="306896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smtClean="0">
                  <a:solidFill>
                    <a:schemeClr val="tx1"/>
                  </a:solidFill>
                </a:rPr>
                <a:t>B6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04582" y="306896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B7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24953" y="3072935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B8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67753" y="306896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B9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11621" y="3078525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B11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40152" y="308250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B12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97264" y="3078525"/>
              <a:ext cx="441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B15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9762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multi-TID A-MPDU transmitted in an EDMG SU PPDU may contain an MPDU or EDMG Single MPDU that solicits an immediate acknowledgment of any TID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38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to add the enhancement </a:t>
            </a:r>
            <a:r>
              <a:rPr lang="en-US" dirty="0"/>
              <a:t>of Multi-TID BA design </a:t>
            </a:r>
            <a:r>
              <a:rPr lang="en-US" dirty="0" smtClean="0"/>
              <a:t>shown on Slide 4 and Slide 5 to current spec draft?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41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Multi-TID aggregation for 11ay, </a:t>
            </a:r>
            <a:r>
              <a:rPr lang="en-US" i="1" dirty="0" smtClean="0">
                <a:hlinkClick r:id="rId2"/>
              </a:rPr>
              <a:t>https</a:t>
            </a:r>
            <a:r>
              <a:rPr lang="en-US" i="1" dirty="0">
                <a:hlinkClick r:id="rId2"/>
              </a:rPr>
              <a:t>://</a:t>
            </a:r>
            <a:r>
              <a:rPr lang="en-US" i="1" dirty="0" smtClean="0">
                <a:hlinkClick r:id="rId2"/>
              </a:rPr>
              <a:t>mentor.ieee.org/802.11/dcn/16/11-16-0932-00-00ay-multi-tid-aggregation-for-11ay.pptx</a:t>
            </a:r>
            <a:endParaRPr lang="en-US" dirty="0" smtClean="0"/>
          </a:p>
          <a:p>
            <a:r>
              <a:rPr lang="en-US" dirty="0"/>
              <a:t>[2] </a:t>
            </a:r>
            <a:r>
              <a:rPr lang="en-US" dirty="0" smtClean="0"/>
              <a:t>Spec Framework for </a:t>
            </a:r>
            <a:r>
              <a:rPr lang="en-US" dirty="0" err="1" smtClean="0"/>
              <a:t>Tgay</a:t>
            </a:r>
            <a:r>
              <a:rPr lang="en-US" dirty="0"/>
              <a:t>, </a:t>
            </a:r>
            <a:r>
              <a:rPr lang="en-US" i="1" dirty="0">
                <a:hlinkClick r:id="rId3"/>
              </a:rPr>
              <a:t>https://</a:t>
            </a:r>
            <a:r>
              <a:rPr lang="en-US" i="1" dirty="0" smtClean="0">
                <a:hlinkClick r:id="rId3"/>
              </a:rPr>
              <a:t>mentor.ieee.org/802.11/dcn/15/11-15-1358-08-00ay-specification-framework-for-tgay.doc</a:t>
            </a:r>
            <a:endParaRPr lang="en-US" i="1" dirty="0" smtClean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91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292</TotalTime>
  <Words>269</Words>
  <Application>Microsoft Macintosh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Times New Roman</vt:lpstr>
      <vt:lpstr>Arial</vt:lpstr>
      <vt:lpstr>Office Theme</vt:lpstr>
      <vt:lpstr>Document</vt:lpstr>
      <vt:lpstr>Multi-TID Aggregation for 11ay</vt:lpstr>
      <vt:lpstr>Introduction</vt:lpstr>
      <vt:lpstr>Latest Multi-TID BA Format</vt:lpstr>
      <vt:lpstr>Enabling the ACK for Single MPDU in an Multi-TID Aggregation</vt:lpstr>
      <vt:lpstr>Aggregation Rules</vt:lpstr>
      <vt:lpstr>Straw Poll</vt:lpstr>
      <vt:lpstr>Reference</vt:lpstr>
    </vt:vector>
  </TitlesOfParts>
  <Company>Intel Corporation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Multi-TID</dc:title>
  <dc:creator/>
  <cp:lastModifiedBy>Jinjing Jiang</cp:lastModifiedBy>
  <cp:revision>88</cp:revision>
  <cp:lastPrinted>1601-01-01T00:00:00Z</cp:lastPrinted>
  <dcterms:created xsi:type="dcterms:W3CDTF">2016-01-18T14:17:22Z</dcterms:created>
  <dcterms:modified xsi:type="dcterms:W3CDTF">2017-11-06T19:08:01Z</dcterms:modified>
</cp:coreProperties>
</file>