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5" r:id="rId4"/>
    <p:sldId id="276" r:id="rId5"/>
    <p:sldId id="277" r:id="rId6"/>
    <p:sldId id="267" r:id="rId7"/>
    <p:sldId id="279" r:id="rId8"/>
    <p:sldId id="280" r:id="rId9"/>
    <p:sldId id="278" r:id="rId10"/>
    <p:sldId id="282" r:id="rId11"/>
    <p:sldId id="285" r:id="rId12"/>
    <p:sldId id="286" r:id="rId13"/>
    <p:sldId id="284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d Lynch" initials="BL" lastIdx="13" clrIdx="0">
    <p:extLst>
      <p:ext uri="{19B8F6BF-5375-455C-9EA6-DF929625EA0E}">
        <p15:presenceInfo xmlns:p15="http://schemas.microsoft.com/office/powerpoint/2012/main" userId="c856957337748f54" providerId="Windows Live"/>
      </p:ext>
    </p:extLst>
  </p:cmAuthor>
  <p:cmAuthor id="2" name="Joe Andonieh" initials="JA" lastIdx="11" clrIdx="1">
    <p:extLst>
      <p:ext uri="{19B8F6BF-5375-455C-9EA6-DF929625EA0E}">
        <p15:presenceInfo xmlns:p15="http://schemas.microsoft.com/office/powerpoint/2012/main" userId="S-1-5-21-898591603-3884202427-3333089250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35" autoAdjust="0"/>
    <p:restoredTop sz="94660"/>
  </p:normalViewPr>
  <p:slideViewPr>
    <p:cSldViewPr>
      <p:cViewPr varScale="1">
        <p:scale>
          <a:sx n="85" d="100"/>
          <a:sy n="85" d="100"/>
        </p:scale>
        <p:origin x="1128" y="5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3912" y="12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20016-TECH-Peraso-0001-01-Spatial Reuse Improvements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nb-NO"/>
              <a:t>G. Cheng, et al, Peraso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29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J. Andonieh,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2582847" y="303212"/>
            <a:ext cx="5918243" cy="327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IEEE802.11-17/1724r0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J. Andonieh,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Unsolicited Block ACK Extension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763297"/>
              </p:ext>
            </p:extLst>
          </p:nvPr>
        </p:nvGraphicFramePr>
        <p:xfrm>
          <a:off x="512763" y="2276475"/>
          <a:ext cx="7991475" cy="279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Document" r:id="rId4" imgW="8249520" imgH="2897533" progId="Word.Document.8">
                  <p:embed/>
                </p:oleObj>
              </mc:Choice>
              <mc:Fallback>
                <p:oleObj name="Document" r:id="rId4" imgW="8249520" imgH="289753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7991475" cy="2798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Formats (from 802.11ay)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80E0B3-F227-4DDB-8DBA-A5885F063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081" y="1730375"/>
            <a:ext cx="65722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4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4D603-C550-4909-B85E-D5C25D3D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802.11ay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6F82B-7472-4BFD-8274-1CFC962423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78CE1-1150-41F1-8BC5-A126E709003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48DD86-6943-42FE-AB46-12BB480218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40EF0B-B546-4F47-832F-B95DC6B0B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905000"/>
            <a:ext cx="725514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9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D15C-F76B-45D8-9200-6218C8ED9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802.11ay (3)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14323-0C5B-403B-9D8D-E79EC119FE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E1686-8C9C-46D4-99DF-1F3A710F060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34E21-0102-40CD-95A2-00E7C7088C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AC7B21-90F8-4D62-8199-EDD895581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26768"/>
            <a:ext cx="5195888" cy="3354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E235FC-87E4-476B-9E64-807DB5634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33600"/>
            <a:ext cx="7315200" cy="25054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9D6DE4-8C05-4A73-8CDF-FC61E17D8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724942"/>
            <a:ext cx="7391400" cy="174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83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5C3AB-72D5-419F-A493-C24F89DA0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970A5-D1FF-43E1-A420-403C68F06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Need for Negotiation (No ADDBA </a:t>
            </a:r>
            <a:r>
              <a:rPr lang="en-US" dirty="0" err="1"/>
              <a:t>Req</a:t>
            </a:r>
            <a:r>
              <a:rPr lang="en-US" dirty="0"/>
              <a:t>/</a:t>
            </a:r>
            <a:r>
              <a:rPr lang="en-US" dirty="0" err="1"/>
              <a:t>Resp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Always able to send frames using A-MPDU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Receiver will always accept the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resources shared across all TA and TIDs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need to manage or implement load balancing and dynamic allocation of agreements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need for buffering at the AP with multiple stations/streams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02BE16-C34D-489D-8CC1-AC1E114F6A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BD30-1196-465C-9B0D-F720F38745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EF329F-05D4-40E6-9FEC-B12C150C3F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297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802.11ay Draft 0.8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a proposal for simplifying the establishment of Block ACK agreements.  It has already been incorporated into 802.11ay Draft 0.8, but is applicable to other 802.11 devices as well.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45151"/>
            <a:ext cx="7770813" cy="411321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establishment of Block Ack agreements can create overhead and does not scale well for a large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Prior to sending A-MPDU frames with Block Acknowledgement, stations must exchange management frames (ADDBA Request/ADDBA Response) to establish an agreement per receiver station and per TID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100 stations in a BSS and 16 TIDs per STA, that is a total of 1600 agreements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static TIDs [0-7] and 32 stations, that is still 256 agreements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sustain links with high throughput and to support roaming, an AP must halt data transmission to establish the block ack agreement using ADDBA management flow.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Each Block ACK agreement requires HW and SW resources at both the transmitter and receiver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A-MPDU scheduler, scoreboard, and reorder buffer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38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802.11ay solution to minimize the management frame exchanges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Unsolicited Block ACK Establishment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limit use of HW resources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Do not aggregate for all TIDs and/or stations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 of DELBA and ADDBA later as </a:t>
            </a:r>
            <a:r>
              <a:rPr lang="en-US" sz="1800" dirty="0" err="1"/>
              <a:t>neede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63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81" y="1524000"/>
            <a:ext cx="7997032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Reorder buffer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Reorder buffer cause frames to stay in the queue for a longer time and thus adds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Buffers in the reorder buffer must wait to be in in order </a:t>
            </a:r>
            <a:r>
              <a:rPr lang="en-US" dirty="0" err="1"/>
              <a:t>acked</a:t>
            </a:r>
            <a:r>
              <a:rPr lang="en-US" dirty="0"/>
              <a:t> and thus can’t be released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These buffers can’t be used for other traffic &lt;TA-TID&gt;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creates a burden, especially for lower cost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9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Unsolicited Block Ack Agreement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do we need the setup and teardown process? Is there a way to eliminate it and still be able to use BA  agreements?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MPDU&lt;-&gt;ACK does not require Agreement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A-MPDU&lt;-&gt;BACK can have an unsolicited (implicit) agreement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idea is to have the transmitter send A-MPDUs and receive block ack as if it sent a single MPDU and received an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address 2 issues: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Re-order buffer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Scoreboard</a:t>
            </a:r>
            <a:br>
              <a:rPr lang="en-US" dirty="0"/>
            </a:b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0591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(Receiver Buffers)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Treat the reorder buffer the same we treat the score board for partial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Scoreboard keeps a scratch pad for the BA to follow the partial/full state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Reorder buffer only lives while receiving from the same &lt;TA,TID&gt; combination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Once the TA/TID is changed (or end of a </a:t>
            </a:r>
            <a:r>
              <a:rPr lang="en-US" sz="1600" dirty="0" err="1"/>
              <a:t>TxOp</a:t>
            </a:r>
            <a:r>
              <a:rPr lang="en-US" sz="1600" dirty="0"/>
              <a:t>/Service Period):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Frames are flushed from the </a:t>
            </a:r>
            <a:r>
              <a:rPr lang="en-US" sz="1400" b="1" dirty="0"/>
              <a:t>first </a:t>
            </a:r>
            <a:r>
              <a:rPr lang="en-US" sz="1400" b="1" dirty="0" err="1"/>
              <a:t>unacked</a:t>
            </a:r>
            <a:r>
              <a:rPr lang="en-US" sz="1400" b="1" dirty="0"/>
              <a:t> </a:t>
            </a:r>
            <a:r>
              <a:rPr lang="en-US" sz="1400" dirty="0"/>
              <a:t>frame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This allows the receiver to free up its buffer resources, pushing the queuing back to the transmitter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76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(Transmitter)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the beginning of a new TXOP/Service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Receiver may have flushed frames from the first un-</a:t>
            </a:r>
            <a:r>
              <a:rPr lang="en-US" dirty="0" err="1"/>
              <a:t>acked</a:t>
            </a:r>
            <a:r>
              <a:rPr lang="en-US" dirty="0"/>
              <a:t>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Transmitter can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just transmit the frames from the first </a:t>
            </a:r>
            <a:r>
              <a:rPr lang="en-US" dirty="0" err="1"/>
              <a:t>unacked</a:t>
            </a:r>
            <a:r>
              <a:rPr lang="en-US" dirty="0"/>
              <a:t> and continue, or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Or, the transmitter can send a BAR and get the status of the block ack agreement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55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Ack Parameter Set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593" y="3200400"/>
            <a:ext cx="7770813" cy="3124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element is the main element exchanged in the ADDBA </a:t>
            </a:r>
            <a:r>
              <a:rPr lang="en-US" sz="2000" dirty="0" err="1"/>
              <a:t>Req</a:t>
            </a:r>
            <a:r>
              <a:rPr lang="en-US" sz="2000" dirty="0"/>
              <a:t>/</a:t>
            </a:r>
            <a:r>
              <a:rPr lang="en-US" sz="2000" dirty="0" err="1"/>
              <a:t>Resp</a:t>
            </a:r>
            <a:r>
              <a:rPr lang="en-US" sz="2000" dirty="0"/>
              <a:t> agreement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Receiver values are the values that take place in case they are lower that the transmitter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Unsolicited Block ACK Extension element added to the Probe (REQ/RESP), Association/Re-association (REQ/RESP) and in the information response frame if a direct STA to STA communication is needed.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b-NO"/>
              <a:t>J. Andonieh, Peraso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00200"/>
            <a:ext cx="5934001" cy="14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7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2780</TotalTime>
  <Words>859</Words>
  <Application>Microsoft Office PowerPoint</Application>
  <PresentationFormat>On-screen Show (4:3)</PresentationFormat>
  <Paragraphs>124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Unsolicited Block ACK Extension</vt:lpstr>
      <vt:lpstr>Abstract</vt:lpstr>
      <vt:lpstr>Motivation (1)</vt:lpstr>
      <vt:lpstr>Motivation (2)</vt:lpstr>
      <vt:lpstr>Motivation (3)</vt:lpstr>
      <vt:lpstr>Unsolicited Block Ack Agreement</vt:lpstr>
      <vt:lpstr>Solution (Receiver Buffers)</vt:lpstr>
      <vt:lpstr>Solution (Transmitter)</vt:lpstr>
      <vt:lpstr>Block Ack Parameter Set Element</vt:lpstr>
      <vt:lpstr>Frame Formats (from 802.11ay)</vt:lpstr>
      <vt:lpstr>From 802.11ay (2)</vt:lpstr>
      <vt:lpstr>From 802.11ay (3)</vt:lpstr>
      <vt:lpstr>Summary of Benefits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Unsolicited Block ACK Extension</dc:title>
  <dc:creator>Joe Andonieh</dc:creator>
  <cp:lastModifiedBy>Christopher Hansen</cp:lastModifiedBy>
  <cp:revision>213</cp:revision>
  <cp:lastPrinted>1601-01-01T00:00:00Z</cp:lastPrinted>
  <dcterms:created xsi:type="dcterms:W3CDTF">2016-07-18T12:16:30Z</dcterms:created>
  <dcterms:modified xsi:type="dcterms:W3CDTF">2017-11-07T21:45:21Z</dcterms:modified>
</cp:coreProperties>
</file>