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9" r:id="rId2"/>
    <p:sldId id="331" r:id="rId3"/>
    <p:sldId id="382" r:id="rId4"/>
    <p:sldId id="384" r:id="rId5"/>
    <p:sldId id="385" r:id="rId6"/>
    <p:sldId id="383" r:id="rId7"/>
    <p:sldId id="380" r:id="rId8"/>
    <p:sldId id="38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71" d="100"/>
          <a:sy n="71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Comparison of Throughput</a:t>
            </a:r>
            <a:endParaRPr lang="zh-CN" sz="1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WLAN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OBSS1</c:v>
                </c:pt>
                <c:pt idx="1">
                  <c:v>OBSS2</c:v>
                </c:pt>
                <c:pt idx="2">
                  <c:v>OBSS3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118.44</c:v>
                </c:pt>
                <c:pt idx="1">
                  <c:v>42.84</c:v>
                </c:pt>
                <c:pt idx="2">
                  <c:v>107.85599999999999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0C-4784-8602-9A62949229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Only TPC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OBSS1</c:v>
                </c:pt>
                <c:pt idx="1">
                  <c:v>OBSS2</c:v>
                </c:pt>
                <c:pt idx="2">
                  <c:v>OBSS3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131.79599999999999</c:v>
                </c:pt>
                <c:pt idx="1">
                  <c:v>96.516000000000005</c:v>
                </c:pt>
                <c:pt idx="2">
                  <c:v>107.85599999999999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0C-4784-8602-9A62949229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TPC+Channel Allocation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OBSS1</c:v>
                </c:pt>
                <c:pt idx="1">
                  <c:v>OBSS2</c:v>
                </c:pt>
                <c:pt idx="2">
                  <c:v>OBSS3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141.37200000000001</c:v>
                </c:pt>
                <c:pt idx="1">
                  <c:v>124.236</c:v>
                </c:pt>
                <c:pt idx="2">
                  <c:v>130.78800000000001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0C-4784-8602-9A62949229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3889536"/>
        <c:axId val="83915904"/>
      </c:barChart>
      <c:catAx>
        <c:axId val="8388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915904"/>
        <c:crosses val="autoZero"/>
        <c:auto val="1"/>
        <c:lblAlgn val="ctr"/>
        <c:lblOffset val="100"/>
        <c:noMultiLvlLbl val="0"/>
      </c:catAx>
      <c:valAx>
        <c:axId val="8391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Throughput/Mbps</a:t>
                </a:r>
                <a:endParaRPr 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388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4729" y="6475413"/>
            <a:ext cx="127919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4729" y="6475413"/>
            <a:ext cx="1279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it-IT" smtClean="0"/>
              <a:t>Hongyan Li, et al. (Xidian)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463576" y="334189"/>
            <a:ext cx="3981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 11-17-1723-00-00ax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TPC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with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 method for OBSS environment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2017-11-5</a:t>
            </a:r>
            <a:endParaRPr lang="zh-CN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593046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5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Hongyan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Xidian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South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Taibai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Road, Xi’an Shaanxi, 710071, </a:t>
                      </a:r>
                      <a:r>
                        <a:rPr lang="en-US" altLang="zh-CN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P.R.China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+86-13709218225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hyli@xidian.edu.cn</a:t>
                      </a:r>
                      <a:endParaRPr lang="zh-CN" alt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R</a:t>
                      </a:r>
                      <a:r>
                        <a:rPr lang="en-US" altLang="zh-CN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onghui</a:t>
                      </a:r>
                      <a:r>
                        <a:rPr lang="en-US" altLang="zh-CN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rhhou@xidian.edu.cn</a:t>
                      </a:r>
                      <a:endParaRPr lang="zh-CN" alt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Xiaoyao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Times New Roman"/>
                          <a:cs typeface="Arial"/>
                        </a:rPr>
                        <a:t>str2num_mxy@126.com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zh-CN" sz="1600" dirty="0">
                <a:latin typeface="Times New Roman" panose="02020603050405020304" pitchFamily="18" charset="0"/>
              </a:rPr>
              <a:t>The next generation WLAN is mainly used in high dense deployment scenario. There are many overlapped areas in this scenario. Therefore, the receivers in this area will suffer severe </a:t>
            </a:r>
            <a:r>
              <a:rPr lang="en-US" altLang="zh-CN" sz="1600" dirty="0"/>
              <a:t> </a:t>
            </a:r>
            <a:r>
              <a:rPr lang="en-US" altLang="zh-CN" sz="1600" dirty="0">
                <a:latin typeface="Times New Roman" panose="02020603050405020304" pitchFamily="18" charset="0"/>
              </a:rPr>
              <a:t>co-channel interference which leads 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to a </a:t>
            </a:r>
            <a:r>
              <a:rPr lang="en-US" altLang="zh-CN" sz="1600" dirty="0">
                <a:latin typeface="Times New Roman" panose="02020603050405020304" pitchFamily="18" charset="0"/>
              </a:rPr>
              <a:t>decrease 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in throughput</a:t>
            </a:r>
            <a:r>
              <a:rPr lang="en-US" altLang="zh-CN" sz="16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1600" dirty="0">
                <a:latin typeface="Times New Roman" panose="02020603050405020304" pitchFamily="18" charset="0"/>
              </a:rPr>
              <a:t>Channel allocation method can improve the co-channel interference. However, the number of the orthogonal channel is limited.</a:t>
            </a:r>
          </a:p>
          <a:p>
            <a:pPr>
              <a:lnSpc>
                <a:spcPct val="160000"/>
              </a:lnSpc>
            </a:pPr>
            <a:r>
              <a:rPr lang="en-US" altLang="zh-CN" sz="1600" dirty="0">
                <a:latin typeface="Times New Roman" panose="02020603050405020304" pitchFamily="18" charset="0"/>
              </a:rPr>
              <a:t>In many presentations, transmit power control has been proved that it can improve the spatial reuse and network performance.</a:t>
            </a:r>
          </a:p>
          <a:p>
            <a:pPr>
              <a:lnSpc>
                <a:spcPct val="160000"/>
              </a:lnSpc>
            </a:pPr>
            <a:r>
              <a:rPr lang="en-US" altLang="zh-CN" sz="1600" dirty="0">
                <a:latin typeface="Times New Roman" panose="02020603050405020304" pitchFamily="18" charset="0"/>
              </a:rPr>
              <a:t>In this contribution,</a:t>
            </a:r>
          </a:p>
          <a:p>
            <a:pPr lvl="1">
              <a:lnSpc>
                <a:spcPct val="160000"/>
              </a:lnSpc>
            </a:pPr>
            <a:r>
              <a:rPr lang="en-US" altLang="zh-CN" sz="1400" b="1" dirty="0">
                <a:latin typeface="Times New Roman" panose="02020603050405020304" pitchFamily="18" charset="0"/>
              </a:rPr>
              <a:t> A transmit power control combined </a:t>
            </a:r>
            <a:r>
              <a:rPr lang="en-US" altLang="zh-CN" sz="1400" b="1" dirty="0" smtClean="0">
                <a:latin typeface="Times New Roman" panose="02020603050405020304" pitchFamily="18" charset="0"/>
              </a:rPr>
              <a:t>with channel </a:t>
            </a:r>
            <a:r>
              <a:rPr lang="en-US" altLang="zh-CN" sz="1400" b="1" dirty="0">
                <a:latin typeface="Times New Roman" panose="02020603050405020304" pitchFamily="18" charset="0"/>
              </a:rPr>
              <a:t>allocation method is proposed</a:t>
            </a:r>
          </a:p>
          <a:p>
            <a:pPr lvl="1">
              <a:lnSpc>
                <a:spcPct val="160000"/>
              </a:lnSpc>
            </a:pPr>
            <a:r>
              <a:rPr lang="en-US" altLang="zh-CN" sz="1400" b="1" dirty="0">
                <a:latin typeface="Times New Roman" panose="02020603050405020304" pitchFamily="18" charset="0"/>
              </a:rPr>
              <a:t> The comparison is shown in the simulation</a:t>
            </a:r>
            <a:endParaRPr lang="zh-CN" altLang="en-US" sz="1400" b="1" dirty="0">
              <a:latin typeface="Times New Roman" panose="02020603050405020304" pitchFamily="18" charset="0"/>
            </a:endParaRPr>
          </a:p>
          <a:p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Each AP divides the STAs into two groups based on their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RSSI.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RSSI &gt;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RSSI_Threshold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STA is a central user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RSSI &lt;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RSSI_Threshold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STA is an edge user</a:t>
            </a:r>
          </a:p>
          <a:p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TPC </a:t>
            </a:r>
            <a:r>
              <a:rPr lang="en-US" altLang="zh-CN" dirty="0" smtClean="0">
                <a:latin typeface="Times New Roman" panose="02020603050405020304" pitchFamily="18" charset="0"/>
              </a:rPr>
              <a:t>combined with </a:t>
            </a:r>
            <a:r>
              <a:rPr lang="en-US" altLang="zh-CN" dirty="0">
                <a:latin typeface="Times New Roman" panose="02020603050405020304" pitchFamily="18" charset="0"/>
              </a:rPr>
              <a:t>channel allocation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360" y="3505200"/>
            <a:ext cx="6703478" cy="221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AP divides the whole band into two channels. 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central users operate on </a:t>
            </a: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both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edge users of adjacent BSS operate on different </a:t>
            </a: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TPC combined </a:t>
            </a:r>
            <a:r>
              <a:rPr lang="en-US" altLang="zh-CN" dirty="0" smtClean="0">
                <a:latin typeface="Times New Roman" panose="02020603050405020304" pitchFamily="18" charset="0"/>
              </a:rPr>
              <a:t>with channel </a:t>
            </a:r>
            <a:r>
              <a:rPr lang="en-US" altLang="zh-CN" dirty="0">
                <a:latin typeface="Times New Roman" panose="02020603050405020304" pitchFamily="18" charset="0"/>
              </a:rPr>
              <a:t>allocation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55" y="3733800"/>
            <a:ext cx="6743887" cy="19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2156" y="1827211"/>
                <a:ext cx="8255887" cy="4619381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3: AP sets two different transmit power level based on a target SINR of central users and edge users.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receiver is in central area, the transmit power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endParaRPr lang="en-US" altLang="zh-CN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receiver is in edge area, the transmit power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156" y="1827211"/>
                <a:ext cx="8255887" cy="4619381"/>
              </a:xfrm>
              <a:blipFill rotWithShape="0"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TPC </a:t>
            </a:r>
            <a:r>
              <a:rPr lang="en-US" altLang="zh-CN" dirty="0" smtClean="0">
                <a:latin typeface="Times New Roman" panose="02020603050405020304" pitchFamily="18" charset="0"/>
              </a:rPr>
              <a:t>combined with </a:t>
            </a:r>
            <a:r>
              <a:rPr lang="en-US" altLang="zh-CN" dirty="0">
                <a:latin typeface="Times New Roman" panose="02020603050405020304" pitchFamily="18" charset="0"/>
              </a:rPr>
              <a:t>channel allocation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542" y="3886200"/>
            <a:ext cx="6745114" cy="204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</a:t>
            </a:r>
            <a:endParaRPr lang="en-US" altLang="zh-CN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2156" y="1827211"/>
            <a:ext cx="8255887" cy="46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between current WLAN, TPC and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TPC + channel allocation.</a:t>
            </a:r>
          </a:p>
          <a:p>
            <a:pPr>
              <a:lnSpc>
                <a:spcPct val="12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method can increase the throughput by 47.28% compared to current WLAN.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4007298943"/>
              </p:ext>
            </p:extLst>
          </p:nvPr>
        </p:nvGraphicFramePr>
        <p:xfrm>
          <a:off x="3209925" y="2667000"/>
          <a:ext cx="5334000" cy="296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64603"/>
              </p:ext>
            </p:extLst>
          </p:nvPr>
        </p:nvGraphicFramePr>
        <p:xfrm>
          <a:off x="696913" y="2667000"/>
          <a:ext cx="2514601" cy="2853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462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185"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STA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Each AP has 10 central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users and 10 edge users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462"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18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CCA sensitivity level [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462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 Selection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462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160MHz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462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presentations, we introduce a method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TPC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with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 to improve the network’s performance in dense </a:t>
            </a:r>
            <a:r>
              <a:rPr lang="en-US" altLang="zh-CN" sz="2000" dirty="0">
                <a:latin typeface="Times New Roman" panose="02020603050405020304" pitchFamily="18" charset="0"/>
              </a:rPr>
              <a:t>scenario.</a:t>
            </a:r>
          </a:p>
          <a:p>
            <a:pPr>
              <a:lnSpc>
                <a:spcPct val="150000"/>
              </a:lnSpc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TPC and TPC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combined </a:t>
            </a:r>
            <a:r>
              <a:rPr lang="en-US" altLang="zh-CN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channel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has been compared.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3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Setup details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862226"/>
              </p:ext>
            </p:extLst>
          </p:nvPr>
        </p:nvGraphicFramePr>
        <p:xfrm>
          <a:off x="1066800" y="1656779"/>
          <a:ext cx="7239004" cy="430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0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38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(AP 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1, STA x 20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x 3 (Half of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STAs are central STA, and others are edge STA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 Model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UDP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(Full Buffer)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38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Category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[EDCA, AC_BE  with default parameters]  [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15,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CWmax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1023,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AIFSn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=2 ]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 Selection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Packet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Length (byte)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Rate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6.0Mbps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CCA level [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 number of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antennas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 number of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antennas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160MHz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US" altLang="zh-CN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gain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 gain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December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Hongyan Li, et al. (Xidian)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352800"/>
            <a:ext cx="3745925" cy="207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638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25769</TotalTime>
  <Words>521</Words>
  <Application>Microsoft Office PowerPoint</Application>
  <PresentationFormat>全屏显示(4:3)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PowerPoint 演示文稿</vt:lpstr>
      <vt:lpstr>Background</vt:lpstr>
      <vt:lpstr>TPC combined with channel allocation method</vt:lpstr>
      <vt:lpstr>TPC combined with channel allocation method</vt:lpstr>
      <vt:lpstr>TPC combined with channel allocation method</vt:lpstr>
      <vt:lpstr>Simulation</vt:lpstr>
      <vt:lpstr>Conclusion</vt:lpstr>
      <vt:lpstr>Simulation Setup details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keywords>CTPClassification=CTP_PUBLIC:VisualMarkings=</cp:keywords>
  <cp:lastModifiedBy>ym</cp:lastModifiedBy>
  <cp:revision>318</cp:revision>
  <cp:lastPrinted>1998-02-10T13:28:06Z</cp:lastPrinted>
  <dcterms:created xsi:type="dcterms:W3CDTF">2008-11-13T20:03:38Z</dcterms:created>
  <dcterms:modified xsi:type="dcterms:W3CDTF">2017-11-06T14:48:35Z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  <property fmtid="{D5CDD505-2E9C-101B-9397-08002B2CF9AE}" pid="32" name="TitusGUID">
    <vt:lpwstr>b3b4dabd-658b-48a8-a5db-f40f5d797a57</vt:lpwstr>
  </property>
  <property fmtid="{D5CDD505-2E9C-101B-9397-08002B2CF9AE}" pid="33" name="CTP_TimeStamp">
    <vt:lpwstr>2016-03-15 04:16:58Z</vt:lpwstr>
  </property>
  <property fmtid="{D5CDD505-2E9C-101B-9397-08002B2CF9AE}" pid="34" name="CTP_BU">
    <vt:lpwstr>NA</vt:lpwstr>
  </property>
  <property fmtid="{D5CDD505-2E9C-101B-9397-08002B2CF9AE}" pid="35" name="CTP_IDSID">
    <vt:lpwstr>NA</vt:lpwstr>
  </property>
  <property fmtid="{D5CDD505-2E9C-101B-9397-08002B2CF9AE}" pid="36" name="CTP_WWID">
    <vt:lpwstr>NA</vt:lpwstr>
  </property>
  <property fmtid="{D5CDD505-2E9C-101B-9397-08002B2CF9AE}" pid="37" name="CTPClassification">
    <vt:lpwstr>CTP_PUBLIC</vt:lpwstr>
  </property>
</Properties>
</file>