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29" r:id="rId2"/>
    <p:sldId id="331" r:id="rId3"/>
    <p:sldId id="382" r:id="rId4"/>
    <p:sldId id="384" r:id="rId5"/>
    <p:sldId id="385" r:id="rId6"/>
    <p:sldId id="383" r:id="rId7"/>
    <p:sldId id="380" r:id="rId8"/>
    <p:sldId id="386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37" autoAdjust="0"/>
    <p:restoredTop sz="91095" autoAdjust="0"/>
  </p:normalViewPr>
  <p:slideViewPr>
    <p:cSldViewPr>
      <p:cViewPr varScale="1">
        <p:scale>
          <a:sx n="71" d="100"/>
          <a:sy n="71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22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1400"/>
              <a:t>Comparison of Throughput</a:t>
            </a:r>
            <a:endParaRPr lang="zh-CN" sz="140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Current WLAN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OBSS1</c:v>
                </c:pt>
                <c:pt idx="1">
                  <c:v>OBSS2</c:v>
                </c:pt>
                <c:pt idx="2">
                  <c:v>OBSS3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118.44</c:v>
                </c:pt>
                <c:pt idx="1">
                  <c:v>42.84</c:v>
                </c:pt>
                <c:pt idx="2">
                  <c:v>107.85599999999999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D0C-4784-8602-9A62949229D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Only TPC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OBSS1</c:v>
                </c:pt>
                <c:pt idx="1">
                  <c:v>OBSS2</c:v>
                </c:pt>
                <c:pt idx="2">
                  <c:v>OBSS3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131.79599999999999</c:v>
                </c:pt>
                <c:pt idx="1">
                  <c:v>96.516000000000005</c:v>
                </c:pt>
                <c:pt idx="2">
                  <c:v>107.85599999999999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D0C-4784-8602-9A62949229D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TPC+Channel Allocation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hade val="51000"/>
                    <a:satMod val="130000"/>
                  </a:schemeClr>
                </a:gs>
                <a:gs pos="80000">
                  <a:schemeClr val="accent4">
                    <a:shade val="93000"/>
                    <a:satMod val="130000"/>
                  </a:schemeClr>
                </a:gs>
                <a:gs pos="100000">
                  <a:schemeClr val="accent4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OBSS1</c:v>
                </c:pt>
                <c:pt idx="1">
                  <c:v>OBSS2</c:v>
                </c:pt>
                <c:pt idx="2">
                  <c:v>OBSS3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141.37200000000001</c:v>
                </c:pt>
                <c:pt idx="1">
                  <c:v>124.236</c:v>
                </c:pt>
                <c:pt idx="2">
                  <c:v>130.78800000000001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D0C-4784-8602-9A62949229D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83889536"/>
        <c:axId val="83915904"/>
      </c:barChart>
      <c:catAx>
        <c:axId val="83889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83915904"/>
        <c:crosses val="autoZero"/>
        <c:auto val="1"/>
        <c:lblAlgn val="ctr"/>
        <c:lblOffset val="100"/>
        <c:noMultiLvlLbl val="0"/>
      </c:catAx>
      <c:valAx>
        <c:axId val="83915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Throughput/Mbps</a:t>
                </a:r>
                <a:endParaRPr lang="zh-CN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83889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7991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21946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December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64729" y="6475413"/>
            <a:ext cx="127919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zh-CN" smtClean="0"/>
              <a:t>Hongyan Li, et al. (Xidian)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December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64729" y="6475413"/>
            <a:ext cx="127919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it-IT" smtClean="0"/>
              <a:t>Hongyan Li, et al. (Xidian)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4463576" y="334189"/>
            <a:ext cx="398192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 11-17-1723-00-00ax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620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2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December 2017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标题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TPC 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combined with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channel allocation method for OBSS environment</a:t>
            </a:r>
            <a:endParaRPr lang="zh-CN" altLang="en-US" kern="0" dirty="0"/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685800" y="2057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0" indent="0" algn="ctr">
              <a:buNone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altLang="zh-CN" sz="2000" dirty="0">
                <a:cs typeface="Times New Roman" panose="02020603050405020304" pitchFamily="18" charset="0"/>
              </a:rPr>
              <a:t>2017-11-5</a:t>
            </a:r>
            <a:endParaRPr lang="zh-CN" altLang="en-US" sz="2000" dirty="0">
              <a:cs typeface="Times New Roman" panose="02020603050405020304" pitchFamily="18" charset="0"/>
            </a:endParaRP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914400" y="2514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7593046"/>
              </p:ext>
            </p:extLst>
          </p:nvPr>
        </p:nvGraphicFramePr>
        <p:xfrm>
          <a:off x="762000" y="2971800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1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42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57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84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Hongyan</a:t>
                      </a: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Xidian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University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1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South</a:t>
                      </a:r>
                      <a:r>
                        <a:rPr lang="en-US" altLang="zh-CN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2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Taibai</a:t>
                      </a:r>
                      <a:r>
                        <a:rPr lang="en-US" altLang="zh-CN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Road, Xi’an Shaanxi, 710071, </a:t>
                      </a:r>
                      <a:r>
                        <a:rPr lang="en-US" altLang="zh-CN" sz="12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P.R.China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+86-13709218225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hyli@xidian.edu.cn</a:t>
                      </a:r>
                      <a:endParaRPr lang="zh-CN" altLang="en-US" sz="11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R</a:t>
                      </a:r>
                      <a:r>
                        <a:rPr lang="en-US" altLang="zh-CN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onghui</a:t>
                      </a:r>
                      <a:r>
                        <a:rPr lang="en-US" altLang="zh-CN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altLang="zh-CN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Hou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rhhou@xidian.edu.cn</a:t>
                      </a:r>
                      <a:endParaRPr lang="zh-CN" altLang="en-US" sz="11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Xiaoyao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Ma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dirty="0" smtClean="0">
                          <a:latin typeface="Times New Roman"/>
                          <a:ea typeface="Times New Roman"/>
                          <a:cs typeface="Arial"/>
                        </a:rPr>
                        <a:t>str2num_mxy@126.com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12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16639" y="6475413"/>
            <a:ext cx="132728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zh-CN" smtClean="0"/>
              <a:t>Hongyan Li, et al. (Xidian)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94986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December 2017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82156" y="1827211"/>
            <a:ext cx="8255887" cy="4619381"/>
          </a:xfrm>
        </p:spPr>
        <p:txBody>
          <a:bodyPr/>
          <a:lstStyle/>
          <a:p>
            <a:pPr>
              <a:lnSpc>
                <a:spcPct val="160000"/>
              </a:lnSpc>
            </a:pPr>
            <a:r>
              <a:rPr lang="en-US" altLang="zh-CN" sz="1600" dirty="0">
                <a:latin typeface="Times New Roman" panose="02020603050405020304" pitchFamily="18" charset="0"/>
              </a:rPr>
              <a:t>The next generation WLAN is mainly used in high dense deployment scenario. There are many overlapped areas in this scenario. Therefore, the receivers in this area will suffer severe </a:t>
            </a:r>
            <a:r>
              <a:rPr lang="en-US" altLang="zh-CN" sz="1600" dirty="0"/>
              <a:t> </a:t>
            </a:r>
            <a:r>
              <a:rPr lang="en-US" altLang="zh-CN" sz="1600" dirty="0">
                <a:latin typeface="Times New Roman" panose="02020603050405020304" pitchFamily="18" charset="0"/>
              </a:rPr>
              <a:t>co-channel interference which leads </a:t>
            </a:r>
            <a:r>
              <a:rPr lang="en-US" altLang="zh-CN" sz="1600" dirty="0" smtClean="0">
                <a:latin typeface="Times New Roman" panose="02020603050405020304" pitchFamily="18" charset="0"/>
              </a:rPr>
              <a:t>to a </a:t>
            </a:r>
            <a:r>
              <a:rPr lang="en-US" altLang="zh-CN" sz="1600" dirty="0">
                <a:latin typeface="Times New Roman" panose="02020603050405020304" pitchFamily="18" charset="0"/>
              </a:rPr>
              <a:t>decrease </a:t>
            </a:r>
            <a:r>
              <a:rPr lang="en-US" altLang="zh-CN" sz="1600" dirty="0" smtClean="0">
                <a:latin typeface="Times New Roman" panose="02020603050405020304" pitchFamily="18" charset="0"/>
              </a:rPr>
              <a:t>in throughput</a:t>
            </a:r>
            <a:r>
              <a:rPr lang="en-US" altLang="zh-CN" sz="1600" dirty="0">
                <a:latin typeface="Times New Roman" panose="02020603050405020304" pitchFamily="18" charset="0"/>
              </a:rPr>
              <a:t>.</a:t>
            </a:r>
          </a:p>
          <a:p>
            <a:pPr>
              <a:lnSpc>
                <a:spcPct val="160000"/>
              </a:lnSpc>
            </a:pPr>
            <a:r>
              <a:rPr lang="en-US" altLang="zh-CN" sz="1600" dirty="0">
                <a:latin typeface="Times New Roman" panose="02020603050405020304" pitchFamily="18" charset="0"/>
              </a:rPr>
              <a:t>Channel allocation method can improve the co-channel interference. However, the number of the orthogonal channel is limited.</a:t>
            </a:r>
          </a:p>
          <a:p>
            <a:pPr>
              <a:lnSpc>
                <a:spcPct val="160000"/>
              </a:lnSpc>
            </a:pPr>
            <a:r>
              <a:rPr lang="en-US" altLang="zh-CN" sz="1600" dirty="0">
                <a:latin typeface="Times New Roman" panose="02020603050405020304" pitchFamily="18" charset="0"/>
              </a:rPr>
              <a:t>In many presentations, transmit power control has been proved that it can improve the spatial reuse and network performance.</a:t>
            </a:r>
          </a:p>
          <a:p>
            <a:pPr>
              <a:lnSpc>
                <a:spcPct val="160000"/>
              </a:lnSpc>
            </a:pPr>
            <a:r>
              <a:rPr lang="en-US" altLang="zh-CN" sz="1600" dirty="0">
                <a:latin typeface="Times New Roman" panose="02020603050405020304" pitchFamily="18" charset="0"/>
              </a:rPr>
              <a:t>In this contribution,</a:t>
            </a:r>
          </a:p>
          <a:p>
            <a:pPr lvl="1">
              <a:lnSpc>
                <a:spcPct val="160000"/>
              </a:lnSpc>
            </a:pPr>
            <a:r>
              <a:rPr lang="en-US" altLang="zh-CN" sz="1400" b="1" dirty="0">
                <a:latin typeface="Times New Roman" panose="02020603050405020304" pitchFamily="18" charset="0"/>
              </a:rPr>
              <a:t> A transmit power control combined </a:t>
            </a:r>
            <a:r>
              <a:rPr lang="en-US" altLang="zh-CN" sz="1400" b="1" dirty="0" smtClean="0">
                <a:latin typeface="Times New Roman" panose="02020603050405020304" pitchFamily="18" charset="0"/>
              </a:rPr>
              <a:t>with channel </a:t>
            </a:r>
            <a:r>
              <a:rPr lang="en-US" altLang="zh-CN" sz="1400" b="1" dirty="0">
                <a:latin typeface="Times New Roman" panose="02020603050405020304" pitchFamily="18" charset="0"/>
              </a:rPr>
              <a:t>allocation method is proposed</a:t>
            </a:r>
          </a:p>
          <a:p>
            <a:pPr lvl="1">
              <a:lnSpc>
                <a:spcPct val="160000"/>
              </a:lnSpc>
            </a:pPr>
            <a:r>
              <a:rPr lang="en-US" altLang="zh-CN" sz="1400" b="1" dirty="0">
                <a:latin typeface="Times New Roman" panose="02020603050405020304" pitchFamily="18" charset="0"/>
              </a:rPr>
              <a:t> The comparison is shown in the simulation</a:t>
            </a:r>
            <a:endParaRPr lang="zh-CN" altLang="en-US" sz="1400" b="1" dirty="0">
              <a:latin typeface="Times New Roman" panose="02020603050405020304" pitchFamily="18" charset="0"/>
            </a:endParaRPr>
          </a:p>
          <a:p>
            <a:endParaRPr lang="en-US" altLang="zh-CN" dirty="0"/>
          </a:p>
        </p:txBody>
      </p:sp>
      <p:sp>
        <p:nvSpPr>
          <p:cNvPr id="56" name="Title 1"/>
          <p:cNvSpPr>
            <a:spLocks noGrp="1"/>
          </p:cNvSpPr>
          <p:nvPr>
            <p:ph type="title"/>
          </p:nvPr>
        </p:nvSpPr>
        <p:spPr>
          <a:xfrm>
            <a:off x="685800" y="568864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Background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16639" y="6475413"/>
            <a:ext cx="132728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zh-CN" smtClean="0"/>
              <a:t>Hongyan Li, et al. (Xidian)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72131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December 2017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82156" y="1827211"/>
            <a:ext cx="8255887" cy="461938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1: Each AP divides the STAs into two groups based on their </a:t>
            </a:r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RSSI.</a:t>
            </a:r>
          </a:p>
          <a:p>
            <a:pPr lvl="1">
              <a:lnSpc>
                <a:spcPct val="150000"/>
              </a:lnSpc>
            </a:pPr>
            <a:r>
              <a:rPr lang="en-US" altLang="zh-C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RSSI &gt; </a:t>
            </a:r>
            <a:r>
              <a:rPr lang="en-US" altLang="zh-CN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RSSI_Threshold</a:t>
            </a:r>
            <a:r>
              <a:rPr lang="en-US" altLang="zh-C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STA is a central user</a:t>
            </a:r>
          </a:p>
          <a:p>
            <a:pPr lvl="1">
              <a:lnSpc>
                <a:spcPct val="150000"/>
              </a:lnSpc>
            </a:pPr>
            <a:r>
              <a:rPr lang="en-US" altLang="zh-CN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altLang="zh-C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RSSI &lt; </a:t>
            </a:r>
            <a:r>
              <a:rPr lang="en-US" altLang="zh-CN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RSSI_Threshold</a:t>
            </a:r>
            <a:r>
              <a:rPr lang="en-US" altLang="zh-C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STA is an edge user</a:t>
            </a:r>
          </a:p>
          <a:p>
            <a:endParaRPr lang="en-US" altLang="zh-CN" dirty="0"/>
          </a:p>
        </p:txBody>
      </p:sp>
      <p:sp>
        <p:nvSpPr>
          <p:cNvPr id="56" name="Title 1"/>
          <p:cNvSpPr>
            <a:spLocks noGrp="1"/>
          </p:cNvSpPr>
          <p:nvPr>
            <p:ph type="title"/>
          </p:nvPr>
        </p:nvSpPr>
        <p:spPr>
          <a:xfrm>
            <a:off x="685800" y="568864"/>
            <a:ext cx="7772400" cy="1066800"/>
          </a:xfrm>
        </p:spPr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</a:rPr>
              <a:t>TPC </a:t>
            </a:r>
            <a:r>
              <a:rPr lang="en-US" altLang="zh-CN" dirty="0" smtClean="0">
                <a:latin typeface="Times New Roman" panose="02020603050405020304" pitchFamily="18" charset="0"/>
              </a:rPr>
              <a:t>combined with </a:t>
            </a:r>
            <a:r>
              <a:rPr lang="en-US" altLang="zh-CN" dirty="0">
                <a:latin typeface="Times New Roman" panose="02020603050405020304" pitchFamily="18" charset="0"/>
              </a:rPr>
              <a:t>channel allocation method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16639" y="6475413"/>
            <a:ext cx="132728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zh-CN" smtClean="0"/>
              <a:t>Hongyan Li, et al. (Xidian)</a:t>
            </a:r>
            <a:endParaRPr lang="en-US" altLang="zh-CN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8360" y="3505200"/>
            <a:ext cx="6703478" cy="2214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20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December 2017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82156" y="1827211"/>
            <a:ext cx="8255887" cy="461938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2: AP divides the whole band into two channels. </a:t>
            </a:r>
          </a:p>
          <a:p>
            <a:pPr lvl="1">
              <a:lnSpc>
                <a:spcPct val="150000"/>
              </a:lnSpc>
            </a:pPr>
            <a:r>
              <a:rPr lang="en-US" altLang="zh-C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the central users operate on </a:t>
            </a:r>
            <a:r>
              <a:rPr lang="en-US" altLang="zh-CN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both </a:t>
            </a:r>
            <a:r>
              <a:rPr lang="en-US" altLang="zh-C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channels</a:t>
            </a:r>
          </a:p>
          <a:p>
            <a:pPr lvl="1">
              <a:lnSpc>
                <a:spcPct val="150000"/>
              </a:lnSpc>
            </a:pPr>
            <a:r>
              <a:rPr lang="en-US" altLang="zh-C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edge users of adjacent BSS operate on different </a:t>
            </a:r>
            <a:r>
              <a:rPr lang="en-US" altLang="zh-CN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channels</a:t>
            </a:r>
            <a:endParaRPr lang="en-US" altLang="zh-CN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dirty="0"/>
          </a:p>
        </p:txBody>
      </p:sp>
      <p:sp>
        <p:nvSpPr>
          <p:cNvPr id="56" name="Title 1"/>
          <p:cNvSpPr>
            <a:spLocks noGrp="1"/>
          </p:cNvSpPr>
          <p:nvPr>
            <p:ph type="title"/>
          </p:nvPr>
        </p:nvSpPr>
        <p:spPr>
          <a:xfrm>
            <a:off x="685800" y="568864"/>
            <a:ext cx="7772400" cy="1066800"/>
          </a:xfrm>
        </p:spPr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</a:rPr>
              <a:t>TPC combined </a:t>
            </a:r>
            <a:r>
              <a:rPr lang="en-US" altLang="zh-CN" dirty="0" smtClean="0">
                <a:latin typeface="Times New Roman" panose="02020603050405020304" pitchFamily="18" charset="0"/>
              </a:rPr>
              <a:t>with channel </a:t>
            </a:r>
            <a:r>
              <a:rPr lang="en-US" altLang="zh-CN" dirty="0">
                <a:latin typeface="Times New Roman" panose="02020603050405020304" pitchFamily="18" charset="0"/>
              </a:rPr>
              <a:t>allocation method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16639" y="6475413"/>
            <a:ext cx="132728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zh-CN" smtClean="0"/>
              <a:t>Hongyan Li, et al. (Xidian)</a:t>
            </a:r>
            <a:endParaRPr lang="en-US" altLang="zh-CN" dirty="0"/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8155" y="3733800"/>
            <a:ext cx="6743887" cy="1943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86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December 2017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82156" y="1827211"/>
                <a:ext cx="8255887" cy="4619381"/>
              </a:xfrm>
            </p:spPr>
            <p:txBody>
              <a:bodyPr/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Step 3: AP sets two different transmit power level based on a target SINR of central users and edge users.</a:t>
                </a:r>
              </a:p>
              <a:p>
                <a:pPr lvl="1">
                  <a:lnSpc>
                    <a:spcPct val="150000"/>
                  </a:lnSpc>
                </a:pPr>
                <a:r>
                  <a:rPr lang="en-US" altLang="zh-CN" sz="1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When the receiver is in central area, the transmit power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sz="1800" b="1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altLang="zh-CN" sz="1800" b="1" i="1">
                            <a:latin typeface="Cambria Math" panose="02040503050406030204" pitchFamily="18" charset="0"/>
                          </a:rPr>
                          <m:t>𝒄</m:t>
                        </m:r>
                      </m:sub>
                    </m:sSub>
                  </m:oMath>
                </a14:m>
                <a:endParaRPr lang="en-US" altLang="zh-CN" sz="18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1">
                  <a:lnSpc>
                    <a:spcPct val="150000"/>
                  </a:lnSpc>
                </a:pPr>
                <a:r>
                  <a:rPr lang="en-US" altLang="zh-CN" sz="1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When the receiver is in edge area, the transmit power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sz="1800" b="1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altLang="zh-CN" sz="1800" b="1" i="1">
                            <a:latin typeface="Cambria Math" panose="02040503050406030204" pitchFamily="18" charset="0"/>
                          </a:rPr>
                          <m:t>𝒆</m:t>
                        </m:r>
                      </m:sub>
                    </m:sSub>
                  </m:oMath>
                </a14:m>
                <a:endParaRPr lang="en-US" altLang="zh-CN" dirty="0"/>
              </a:p>
            </p:txBody>
          </p:sp>
        </mc:Choice>
        <mc:Fallback xmlns="">
          <p:sp>
            <p:nvSpPr>
              <p:cNvPr id="10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82156" y="1827211"/>
                <a:ext cx="8255887" cy="4619381"/>
              </a:xfrm>
              <a:blipFill rotWithShape="0">
                <a:blip r:embed="rId2"/>
                <a:stretch>
                  <a:fillRect l="-59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itle 1"/>
          <p:cNvSpPr>
            <a:spLocks noGrp="1"/>
          </p:cNvSpPr>
          <p:nvPr>
            <p:ph type="title"/>
          </p:nvPr>
        </p:nvSpPr>
        <p:spPr>
          <a:xfrm>
            <a:off x="685800" y="568864"/>
            <a:ext cx="7772400" cy="1066800"/>
          </a:xfrm>
        </p:spPr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</a:rPr>
              <a:t>TPC </a:t>
            </a:r>
            <a:r>
              <a:rPr lang="en-US" altLang="zh-CN" dirty="0" smtClean="0">
                <a:latin typeface="Times New Roman" panose="02020603050405020304" pitchFamily="18" charset="0"/>
              </a:rPr>
              <a:t>combined with </a:t>
            </a:r>
            <a:r>
              <a:rPr lang="en-US" altLang="zh-CN" dirty="0">
                <a:latin typeface="Times New Roman" panose="02020603050405020304" pitchFamily="18" charset="0"/>
              </a:rPr>
              <a:t>channel allocation method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16639" y="6475413"/>
            <a:ext cx="132728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zh-CN" smtClean="0"/>
              <a:t>Hongyan Li, et al. (Xidian)</a:t>
            </a:r>
            <a:endParaRPr lang="en-US" altLang="zh-CN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7542" y="3886200"/>
            <a:ext cx="6745114" cy="2046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72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6" name="Title 1"/>
          <p:cNvSpPr>
            <a:spLocks noGrp="1"/>
          </p:cNvSpPr>
          <p:nvPr>
            <p:ph type="title"/>
          </p:nvPr>
        </p:nvSpPr>
        <p:spPr>
          <a:xfrm>
            <a:off x="685800" y="568864"/>
            <a:ext cx="7772400" cy="1066800"/>
          </a:xfrm>
        </p:spPr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Simulation</a:t>
            </a:r>
            <a:endParaRPr lang="en-US" altLang="zh-CN" dirty="0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December 2017</a:t>
            </a:r>
            <a:endParaRPr lang="en-US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82156" y="1827211"/>
            <a:ext cx="8255887" cy="4619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20000"/>
              </a:lnSpc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Comparison between current WLAN, TPC and </a:t>
            </a:r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TPC + channel allocation.</a:t>
            </a:r>
          </a:p>
          <a:p>
            <a:pPr>
              <a:lnSpc>
                <a:spcPct val="120000"/>
              </a:lnSpc>
            </a:pP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 method can increase the throughput by 47.28% compared to current WLAN.</a:t>
            </a:r>
            <a:endParaRPr lang="zh-CN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000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16639" y="6475413"/>
            <a:ext cx="132728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zh-CN" smtClean="0"/>
              <a:t>Hongyan Li, et al. (Xidian)</a:t>
            </a:r>
            <a:endParaRPr lang="en-US" altLang="zh-CN" dirty="0"/>
          </a:p>
        </p:txBody>
      </p:sp>
      <p:graphicFrame>
        <p:nvGraphicFramePr>
          <p:cNvPr id="11" name="图表 10"/>
          <p:cNvGraphicFramePr/>
          <p:nvPr>
            <p:extLst>
              <p:ext uri="{D42A27DB-BD31-4B8C-83A1-F6EECF244321}">
                <p14:modId xmlns:p14="http://schemas.microsoft.com/office/powerpoint/2010/main" val="4007298943"/>
              </p:ext>
            </p:extLst>
          </p:nvPr>
        </p:nvGraphicFramePr>
        <p:xfrm>
          <a:off x="3209925" y="2667000"/>
          <a:ext cx="5334000" cy="2961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7264603"/>
              </p:ext>
            </p:extLst>
          </p:nvPr>
        </p:nvGraphicFramePr>
        <p:xfrm>
          <a:off x="696913" y="2667000"/>
          <a:ext cx="2514601" cy="2853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60462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Parameter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Value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2185">
                <a:tc>
                  <a:txBody>
                    <a:bodyPr/>
                    <a:lstStyle/>
                    <a:p>
                      <a:r>
                        <a:rPr lang="en-US" altLang="zh-CN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of STA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Each AP has 10 central</a:t>
                      </a:r>
                      <a:r>
                        <a:rPr lang="en-US" altLang="zh-CN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users and 10 edge users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0462">
                <a:tc>
                  <a:txBody>
                    <a:bodyPr/>
                    <a:lstStyle/>
                    <a:p>
                      <a:r>
                        <a:rPr lang="en-US" altLang="zh-CN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of</a:t>
                      </a:r>
                      <a:r>
                        <a:rPr lang="en-US" altLang="zh-CN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AP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22185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CCA sensitivity level [</a:t>
                      </a:r>
                      <a:r>
                        <a:rPr lang="en-US" altLang="zh-CN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dBm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-62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0462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MCS Selection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MCS2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0462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Bandwidth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160MHz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0462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RTS/CTS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OFF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2238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this presentations, we introduce a method </a:t>
            </a:r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called 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TPC </a:t>
            </a:r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combined with 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channel allocation to improve the network’s performance in dense </a:t>
            </a:r>
            <a:r>
              <a:rPr lang="en-US" altLang="zh-CN" sz="2000" dirty="0">
                <a:latin typeface="Times New Roman" panose="02020603050405020304" pitchFamily="18" charset="0"/>
              </a:rPr>
              <a:t>scenario.</a:t>
            </a:r>
          </a:p>
          <a:p>
            <a:pPr>
              <a:lnSpc>
                <a:spcPct val="150000"/>
              </a:lnSpc>
            </a:pP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 of TPC and TPC </a:t>
            </a:r>
            <a:r>
              <a:rPr lang="en-US" altLang="zh-CN" sz="2000">
                <a:latin typeface="Times New Roman" panose="02020603050405020304" pitchFamily="18" charset="0"/>
                <a:cs typeface="Times New Roman" panose="02020603050405020304" pitchFamily="18" charset="0"/>
              </a:rPr>
              <a:t>combined </a:t>
            </a:r>
            <a:r>
              <a:rPr lang="en-US" altLang="zh-CN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channel 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allocation has been compared.</a:t>
            </a:r>
            <a:endParaRPr lang="zh-CN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0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December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16639" y="6475413"/>
            <a:ext cx="132728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zh-CN" smtClean="0"/>
              <a:t>Hongyan Li, et al. (Xidian)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86327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Simulation Setup details</a:t>
            </a:r>
            <a:endParaRPr lang="zh-CN" altLang="en-US" dirty="0"/>
          </a:p>
        </p:txBody>
      </p:sp>
      <p:graphicFrame>
        <p:nvGraphicFramePr>
          <p:cNvPr id="7" name="内容占位符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3862226"/>
              </p:ext>
            </p:extLst>
          </p:nvPr>
        </p:nvGraphicFramePr>
        <p:xfrm>
          <a:off x="1066800" y="1656779"/>
          <a:ext cx="7239004" cy="43036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8006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86251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Parameter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Value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9385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Node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(AP </a:t>
                      </a:r>
                      <a:r>
                        <a:rPr lang="en-US" altLang="zh-CN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 1, STA x 20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x 3 (Half of</a:t>
                      </a:r>
                      <a:r>
                        <a:rPr lang="en-US" altLang="zh-CN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STAs are central STA, and others are edge STA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6251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Traffic Model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UDP</a:t>
                      </a:r>
                      <a:r>
                        <a:rPr lang="en-US" altLang="zh-CN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(Full Buffer)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9385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Access Category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[EDCA, AC_BE  with default parameters]  [</a:t>
                      </a:r>
                      <a:r>
                        <a:rPr lang="en-US" altLang="zh-CN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CWmin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= 15, </a:t>
                      </a:r>
                      <a:r>
                        <a:rPr lang="en-US" altLang="zh-CN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CWmax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= 1023, </a:t>
                      </a:r>
                      <a:r>
                        <a:rPr lang="en-US" altLang="zh-CN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AIFSn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=2 ]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6251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MCS Selection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MCS2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6251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Packet</a:t>
                      </a:r>
                      <a:r>
                        <a:rPr lang="en-US" altLang="zh-CN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Length (byte)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63000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6251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ACK Rate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6.0Mbps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6251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RTS/CTS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OFF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86251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CCA level [</a:t>
                      </a:r>
                      <a:r>
                        <a:rPr lang="en-US" altLang="zh-CN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dBm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-62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86251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 number of</a:t>
                      </a:r>
                      <a:r>
                        <a:rPr lang="en-US" altLang="zh-CN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antennas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86251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 number of</a:t>
                      </a:r>
                      <a:r>
                        <a:rPr lang="en-US" altLang="zh-CN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antennas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86251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Bandwidth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160MHz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86251">
                <a:tc>
                  <a:txBody>
                    <a:bodyPr/>
                    <a:lstStyle/>
                    <a:p>
                      <a:r>
                        <a:rPr lang="en-US" altLang="zh-CN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</a:t>
                      </a:r>
                      <a:r>
                        <a:rPr lang="en-US" altLang="zh-CN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gain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86251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Rx gain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December 2017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zh-CN" smtClean="0"/>
              <a:t>Hongyan Li, et al. (Xidian)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0" y="3352800"/>
            <a:ext cx="3745925" cy="2077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16380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25769</TotalTime>
  <Words>521</Words>
  <Application>Microsoft Office PowerPoint</Application>
  <PresentationFormat>全屏显示(4:3)</PresentationFormat>
  <Paragraphs>119</Paragraphs>
  <Slides>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802-11-Submission</vt:lpstr>
      <vt:lpstr>PowerPoint 演示文稿</vt:lpstr>
      <vt:lpstr>Background</vt:lpstr>
      <vt:lpstr>TPC combined with channel allocation method</vt:lpstr>
      <vt:lpstr>TPC combined with channel allocation method</vt:lpstr>
      <vt:lpstr>TPC combined with channel allocation method</vt:lpstr>
      <vt:lpstr>Simulation</vt:lpstr>
      <vt:lpstr>Conclusion</vt:lpstr>
      <vt:lpstr>Simulation Setup details</vt:lpstr>
    </vt:vector>
  </TitlesOfParts>
  <Company>Nortel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Chittabrata Ghosh (Intel)</dc:creator>
  <cp:keywords>CTPClassification=CTP_PUBLIC:VisualMarkings=</cp:keywords>
  <cp:lastModifiedBy>ym</cp:lastModifiedBy>
  <cp:revision>318</cp:revision>
  <cp:lastPrinted>1998-02-10T13:28:06Z</cp:lastPrinted>
  <dcterms:created xsi:type="dcterms:W3CDTF">2008-11-13T20:03:38Z</dcterms:created>
  <dcterms:modified xsi:type="dcterms:W3CDTF">2017-11-06T14:48:35Z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(12)O48q+nWDiKNAVXoAwq58w7ATF5BZpxUzus1FEuepahc6BRLUWdfXeHQFTCUY0LJy0k4VdhaUClKE+vHO/U/motQ7Wb1X6FEINaTQp83XOx2BItWIbj5xAwc7fSGfvIwmYRGyL4qGcJJSI9XZSQep4A/nUuphoyrhe3oxvqEJPOKTczKvvau+mW7kqHnBpP519it8/UnQRGhlIED5mAWPEyEULZbSSOGpiatRqZMuhIlclVUp</vt:lpwstr>
  </property>
  <property fmtid="{D5CDD505-2E9C-101B-9397-08002B2CF9AE}" pid="3" name="_ms_pID_7253431">
    <vt:lpwstr>JdMpdpX7QmQ4nGISJH/6krrrZV8TEcEo6tOuiCKMSlaUCGZIKH8Uar/dF1lESTPqWarib82bc+2YgRORXHtHTVMZJ8gMAOOvbHedi+Dm0KgxwdnE2N7+RVIihi0P/qiLiIp72ufZRjrRRw7Q0GuYP8jw6ZK0h5SGYiKGjLOCy7nSCnaDOozJOHy5I5Ycht6CD+TV1pESuux5hmpq1rxsEWi79jlwMQBdhtfPvIJNU3hpnn6R</vt:lpwstr>
  </property>
  <property fmtid="{D5CDD505-2E9C-101B-9397-08002B2CF9AE}" pid="4" name="_ms_pID_7253432">
    <vt:lpwstr>Frsbmfxl6ooXI+lsZs2+ICBSpX9SlJbjMhZx+cFe+qz3NCgYIG4eIU4iYAtE1IPnpm+f73tUQQ4SNUrpg8S06Pgu6DJ+vdO9WvWwcAWqw2ofHKZ5a2QRdHvz1iIwPEE5w719KocfxcfWsK33OwQ0H4pxJKu8ZZLwMMeMM191ZTx/QaEBwbKGgZh8IXOQN/gpthwsWXjZmo3mfMn3j25vAQwQ0C1uTtJrpImS7OZniU4szkDU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GfJxEXfnJe00EzBCu+KQyLmeK9EJ98gw80NbYqdhwRUMY7F6ROELDHyMGL3L1y7qvL71h2Idqjndrjd+F6tk6apxRdWTPtrUIeeYcyEalhr1iOkJ9+9sQ/hfyRVpqRCRjakmAsShMGKKAgjEwAfExL4ulDY3Ern6vWSBhnTL9o8buAOb9fqstp2C/309bB38eCgjcRTglFjHofZ8tii+C4EPg290R4PSpHCKrH9pwFZAK+xY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g5gBKICN+FruGYoCLwv/KRf8LKdtYteLhG91/UuD1lEo0T4X/vSs7MB4R1OKAYsiGLuyT+FO/D/N6l0uJhT5wV8ymwQwQ8ebjynJpnEMSkWgyJkJEQKdA/GH62EwS+qYPvoPfCRsQ16Se71R1pD+mZJf3bG4Sszy55EcHCtSOC/7KnnDYYHRgF1f5PvZIdiMU7lhzOK3aK7QUW5pqj/R/mBQ9e6XirQsi64x92kam7/YiuqW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l8zMZXm9027LIFPZcm+cUyjM04DAUAL7XPF/dXx+40GC6xcBG4KoYyRGGmxPyxKLlfP6818gcK41BmvTKF42hlVUlr3ibzx4Bjet+4pEmFj77ATNXV1KiqJGg+BHb2mXB26Bqz23HDOMZuaoD9G2G3TRXFSRuftWz7D6zohCRmLvamBSplpGa69vstE2z0FKZHm0td9oMn3YL80Rq5KSAp3Sn1fRmpzjcjzrtyHnhJwjE+ph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/MFl0gSydiGeibz9zCPuvyXpgdAJZSrSVK7ZrG3xD2J1+TjDzHBFIDTvoen38MRaXHF3NY1pC7wHEbGiJxqw1NEiGjPuQ4PVc/MznTkc0I4zBsosWU7HRnOPBlUJFXmDTuOZf7hg8FJGN1xdz5nlGVD+qTlmzGegQhooA7BWzsEeIMi79rfgL+p9jGkXbPhLE/TE5beERwb1m21XsV7nLDUA9wuQmzDBSMBZys2Td/Jqsri+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v/QN5e+cAd8N4D+PmlBdIjTeT2MzuMNqSh3zGrWBLEQO71Q6uGoEuEeO3bZXOFgMIV2Nc3gtybOjqDq3sZmGkVKcxhpd3d3WxrmuUG4CvhyAnlAbU/X6JVuAgMU2jGcKqzt5+/9SHpK5u8O/uwD1WBskgRF4Ll0XXgDNP27/wOW74Y+rJbAKx7gGd66UYED0AHb19WoMrLUsZrVAPQMLph0ONJ9SFdneehFMCvoI1rGDmTFV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Eldks0dBSyFTgqQgGJ5jqxuD6nVrWpLgAD4Ej6DQTMrQ/7LNgCXgGV80TsdOkE4XJ8SY1HbmlOnnKHGPTH2qv133+kVzhNsazg2LmNONJlTDVIWGXwBvw/VTI0Td33/Q7m5whKP/1/9Nq3ZMll0qRTq878uIxI0uS4GNOxthxYOo4DVUl7URN3Wb2ox3EeH46MrMc2UfOdumbZtIiOtUQ1mwehGholsLXzgIdoDqf4XC/mib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Pt9s0J2eRSy4INBoBWeclyXK/coYnG4GxgSvaJSBogJyeNj0HXni2FXuXowWLVnW0UADYL3pELvKCi/d8VSnNYt1LK6lUnrBv0KkPj0S8Qm2+thR70Bhrxi4GKvDSDT+z2G053sh3qlRaSqxe546uBJaBBBiSjd8bPsPwLw61+fv4vcYmPHEy7Kh4HEiIYqS5kSc3tI4R1kIqwDH1FmKmuuXX1ENIhy5i48fJcJZ7QD3ewX+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m25z3VO4nd4yE0tY8PCXQvu8G9YgKold1kYSqYyEP2xpwD1XcVeOcNgZkRzXwh5RFIXwrfFnm2ExwuaKFitTTJ0U3xQ2zDasuZpnFMJQ94T8cV+bwd1u4OERT5O+ud/IYdouK6zBX7ZzoCmOLnBh3zT7hrGg7ai1eYuXU7nQLkJ4FifhhBwQUS/zWCnRwiiVVZdqNj4TpQdiAj33Zg+LZyH+OKV6InrxufeguXI+OKCg0wSm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JuDSaHJjOVj42EzH9eVbBc9CBrBDuc8xRXY/ps/5DmL4NsSAelFiyEJ04Qxeg5jUo+QXruHzMBMQKO0+O1DC4dQJs3dOTsCv3wqqrPf6xCnDrbtdgH7cKa1lL5ydlG5HALnDPdpAiEbibQ34PnGprRxV5K1ne/Ben+X+1Icgk/xGxV71tGRtUg6G5Zlv1XuSycKcuP0lFzNrCI+w6VdW8BdzLA4=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/yfZ4czZ59UV8/NrsE0kbA==</vt:lpwstr>
  </property>
  <property fmtid="{D5CDD505-2E9C-101B-9397-08002B2CF9AE}" pid="27" name="_ms_pID_72534312_00">
    <vt:lpwstr>_ms_pID_72534312</vt:lpwstr>
  </property>
  <property fmtid="{D5CDD505-2E9C-101B-9397-08002B2CF9AE}" pid="28" name="_new_ms_pID_72543">
    <vt:lpwstr>(3)nCf1xpqXPYT8RfBO5Ve4UkkDWZuIY3iYDGd2p5gujpGqtnkqN+KVpqLus0mXjQQvDFd/fD9M
HnlbksKOFyXvpfrHNkgQbVu8kz/OErbgGUHyJ1cdUiuLR4wtX1HDUMPfs1Ve80fKChup64f8
HahZ7d55NHhFdkKMPLoAB3YL50SaXDWgQZkPGMKvA0F7m6crLfa0czIez5P5Fj68nMeymwxA
SrHrgFvlX+SFpUxmoV</vt:lpwstr>
  </property>
  <property fmtid="{D5CDD505-2E9C-101B-9397-08002B2CF9AE}" pid="29" name="_new_ms_pID_725431">
    <vt:lpwstr>qbh7DaZW3rk+Oab6jfYlEnZ7vzqIfJ1/bADbUrdBdvsSa2aDBlRF5Z
QWom8/UHqbOBlNlcFIyvEpLIA+LCeEro6VMQK/ik4idn6bkeAqW20gzOVd3q6Mch7j737r/7
z1LplAHosNzXjw12G1+xbwXSkwoEyrmyk/y1E95DBwwRB58eRHFvPnn9vKG4ZooM6mfJfsip
3JYKh5TDNJyHpLS7gG+gX389S0xEpAbfDgWi</vt:lpwstr>
  </property>
  <property fmtid="{D5CDD505-2E9C-101B-9397-08002B2CF9AE}" pid="30" name="_new_ms_pID_725432">
    <vt:lpwstr>SJkphKn5KKZhnhC6QDlxJ4KJJuEsV4cbsp7o
gvXnCHAMb/3CgfOoNcxXOX2pIOFfOiZtiRJAC8xqN7UCMePCKG3oFCYXMyA7IIlz7cGzNxBu
</vt:lpwstr>
  </property>
  <property fmtid="{D5CDD505-2E9C-101B-9397-08002B2CF9AE}" pid="31" name="sflag">
    <vt:lpwstr>1421071364</vt:lpwstr>
  </property>
  <property fmtid="{D5CDD505-2E9C-101B-9397-08002B2CF9AE}" pid="32" name="TitusGUID">
    <vt:lpwstr>b3b4dabd-658b-48a8-a5db-f40f5d797a57</vt:lpwstr>
  </property>
  <property fmtid="{D5CDD505-2E9C-101B-9397-08002B2CF9AE}" pid="33" name="CTP_TimeStamp">
    <vt:lpwstr>2016-03-15 04:16:58Z</vt:lpwstr>
  </property>
  <property fmtid="{D5CDD505-2E9C-101B-9397-08002B2CF9AE}" pid="34" name="CTP_BU">
    <vt:lpwstr>NA</vt:lpwstr>
  </property>
  <property fmtid="{D5CDD505-2E9C-101B-9397-08002B2CF9AE}" pid="35" name="CTP_IDSID">
    <vt:lpwstr>NA</vt:lpwstr>
  </property>
  <property fmtid="{D5CDD505-2E9C-101B-9397-08002B2CF9AE}" pid="36" name="CTP_WWID">
    <vt:lpwstr>NA</vt:lpwstr>
  </property>
  <property fmtid="{D5CDD505-2E9C-101B-9397-08002B2CF9AE}" pid="37" name="CTPClassification">
    <vt:lpwstr>CTP_PUBLIC</vt:lpwstr>
  </property>
</Properties>
</file>