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81" r:id="rId2"/>
    <p:sldId id="282" r:id="rId3"/>
    <p:sldId id="318" r:id="rId4"/>
    <p:sldId id="316" r:id="rId5"/>
    <p:sldId id="317" r:id="rId6"/>
    <p:sldId id="295" r:id="rId7"/>
    <p:sldId id="319" r:id="rId8"/>
    <p:sldId id="321" r:id="rId9"/>
    <p:sldId id="322" r:id="rId10"/>
    <p:sldId id="323" r:id="rId11"/>
    <p:sldId id="320" r:id="rId12"/>
    <p:sldId id="270" r:id="rId13"/>
    <p:sldId id="29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2017-11-06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802.11-17/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1703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2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Considerations on WUP types</a:t>
            </a:r>
            <a:endParaRPr lang="en-US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2017-11-06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082259"/>
              </p:ext>
            </p:extLst>
          </p:nvPr>
        </p:nvGraphicFramePr>
        <p:xfrm>
          <a:off x="515938" y="2820988"/>
          <a:ext cx="7747000" cy="348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" name="Document" r:id="rId4" imgW="8249468" imgH="3714930" progId="Word.Document.8">
                  <p:embed/>
                </p:oleObj>
              </mc:Choice>
              <mc:Fallback>
                <p:oleObj name="Document" r:id="rId4" imgW="8249468" imgH="37149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0988"/>
                        <a:ext cx="7747000" cy="3487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requiring PCR operation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Unicast WUP – Case </a:t>
            </a:r>
            <a:r>
              <a:rPr lang="en-US" altLang="ko-KR" sz="2000" dirty="0" smtClean="0"/>
              <a:t>II </a:t>
            </a:r>
            <a:r>
              <a:rPr lang="en-US" altLang="ko-KR" sz="2000" dirty="0"/>
              <a:t>(PCR range </a:t>
            </a:r>
            <a:r>
              <a:rPr lang="en-US" altLang="ko-KR" sz="2000" dirty="0" smtClean="0"/>
              <a:t>&lt;&lt; </a:t>
            </a:r>
            <a:r>
              <a:rPr lang="en-US" altLang="ko-KR" sz="2000" dirty="0"/>
              <a:t>WUP range)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the distance between an AP and a STA is </a:t>
            </a:r>
            <a:r>
              <a:rPr lang="en-US" altLang="ko-KR" sz="1600" dirty="0" smtClean="0"/>
              <a:t>larger than PCR range but smaller than WUP range, meaningless wake up and transmission occurs</a:t>
            </a:r>
          </a:p>
          <a:p>
            <a:pPr lvl="1"/>
            <a:r>
              <a:rPr lang="en-US" altLang="ko-KR" sz="1600" dirty="0" smtClean="0"/>
              <a:t>It causes power inefficiency on non-AP STAs</a:t>
            </a:r>
            <a:endParaRPr lang="en-US" altLang="ko-KR" sz="1600" dirty="0"/>
          </a:p>
          <a:p>
            <a:endParaRPr lang="en-US" altLang="ko-KR" sz="1600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4392"/>
            <a:ext cx="8812966" cy="31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not requiring PCR operation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WUP for special purpose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r>
              <a:rPr lang="en-US" altLang="ko-KR" sz="1400" dirty="0" smtClean="0"/>
              <a:t>WUR beacon, WUR discovery and some vendor-specific WUP may not require PCR operation after WUP </a:t>
            </a:r>
            <a:r>
              <a:rPr lang="en-US" altLang="ko-KR" sz="1400" dirty="0" err="1" smtClean="0"/>
              <a:t>Tx&amp;Rx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These WUPs are considered as an information carrier or a parameter update indicator frame.</a:t>
            </a:r>
          </a:p>
          <a:p>
            <a:pPr lvl="1"/>
            <a:r>
              <a:rPr lang="en-US" altLang="ko-KR" sz="1400" dirty="0" smtClean="0"/>
              <a:t>In many cases, these frames are not transmitted frequently</a:t>
            </a:r>
          </a:p>
          <a:p>
            <a:pPr lvl="1"/>
            <a:r>
              <a:rPr lang="en-US" altLang="ko-KR" sz="1400" dirty="0" smtClean="0"/>
              <a:t>Therefore, in order to maximize information delivery rate of these frames, using long range WUP PPDU format is more beneficial even though the long range PPDU format may cause CCA problem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11640"/>
            <a:ext cx="8940619" cy="276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8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Narrow band signal part of WUP can cause CCA problem due to its narrow signal bandwidth</a:t>
            </a:r>
          </a:p>
          <a:p>
            <a:r>
              <a:rPr lang="en-US" altLang="ko-KR" dirty="0" smtClean="0"/>
              <a:t>However, narrow band WUP has advantages of long range information delivery</a:t>
            </a:r>
          </a:p>
          <a:p>
            <a:r>
              <a:rPr lang="en-US" altLang="ko-KR" dirty="0" smtClean="0"/>
              <a:t>Long range delivery is suitable for some types of WUP that does not require PCR operation</a:t>
            </a:r>
          </a:p>
          <a:p>
            <a:r>
              <a:rPr lang="en-US" altLang="ko-KR" dirty="0" smtClean="0"/>
              <a:t>Using full-band WUR PPDU format for for normal Wake-up packet and narrow-band(long range) WUR PPDU format for others could be a good solution</a:t>
            </a:r>
          </a:p>
        </p:txBody>
      </p:sp>
    </p:spTree>
    <p:extLst>
      <p:ext uri="{BB962C8B-B14F-4D97-AF65-F5344CB8AC3E}">
        <p14:creationId xmlns:p14="http://schemas.microsoft.com/office/powerpoint/2010/main" val="19189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11-17-0575-05 </a:t>
            </a:r>
            <a:r>
              <a:rPr lang="en-US" altLang="ko-KR" sz="2000" dirty="0"/>
              <a:t>“Specification Framework for </a:t>
            </a:r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11-17-1608-00 “WUR Discovery Frame for Smart Scanning”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11-17-1334-00 “Vendor Specific WUR Frame Follow Up</a:t>
            </a:r>
            <a:r>
              <a:rPr lang="en-GB" altLang="ko-KR" sz="2000" dirty="0" smtClean="0"/>
              <a:t>”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 smtClean="0"/>
              <a:t>[4] 11-17-1426-00 “WUP CCA Problem</a:t>
            </a:r>
            <a:r>
              <a:rPr lang="en-GB" altLang="ko-KR" sz="2000" dirty="0" smtClean="0"/>
              <a:t>”</a:t>
            </a:r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11-16-1045-09 “A PAR Proposal for Wake-up Radio</a:t>
            </a:r>
            <a:r>
              <a:rPr lang="en-GB" altLang="ko-KR" sz="2000" dirty="0" smtClean="0"/>
              <a:t>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err="1" smtClean="0"/>
              <a:t>TGba</a:t>
            </a:r>
            <a:r>
              <a:rPr lang="en-US" altLang="ko-KR" sz="2000" dirty="0" smtClean="0"/>
              <a:t> has defined and is considering multiple types of WUP</a:t>
            </a:r>
          </a:p>
          <a:p>
            <a:pPr lvl="1"/>
            <a:r>
              <a:rPr lang="en-US" altLang="ko-KR" sz="1800" dirty="0" smtClean="0"/>
              <a:t>Wake-up frame[1]</a:t>
            </a:r>
          </a:p>
          <a:p>
            <a:pPr lvl="2"/>
            <a:r>
              <a:rPr lang="en-US" altLang="ko-KR" sz="1600" dirty="0" smtClean="0"/>
              <a:t>Unicast Wake-up frame which requires a response frame from target STA using its primary connectivity radio</a:t>
            </a:r>
          </a:p>
          <a:p>
            <a:pPr lvl="2"/>
            <a:r>
              <a:rPr lang="en-US" altLang="ko-KR" sz="1600" dirty="0" smtClean="0"/>
              <a:t>Multicast Wake-up</a:t>
            </a:r>
            <a:r>
              <a:rPr lang="en-US" altLang="ko-KR" sz="1600" dirty="0"/>
              <a:t> which </a:t>
            </a:r>
            <a:r>
              <a:rPr lang="en-US" altLang="ko-KR" sz="1600" dirty="0" smtClean="0"/>
              <a:t>does not </a:t>
            </a:r>
            <a:r>
              <a:rPr lang="en-US" altLang="ko-KR" sz="1600" dirty="0"/>
              <a:t>require a response </a:t>
            </a:r>
            <a:r>
              <a:rPr lang="en-US" altLang="ko-KR" sz="1600" dirty="0" smtClean="0"/>
              <a:t>frame from target STAs and the AP can transmit broad cast/multicast frame after the preparation period</a:t>
            </a:r>
          </a:p>
          <a:p>
            <a:pPr lvl="1"/>
            <a:r>
              <a:rPr lang="en-US" altLang="ko-KR" sz="1800" dirty="0"/>
              <a:t>WUR </a:t>
            </a:r>
            <a:r>
              <a:rPr lang="en-US" altLang="ko-KR" sz="1800" dirty="0" smtClean="0"/>
              <a:t>Beacon[1]</a:t>
            </a:r>
          </a:p>
          <a:p>
            <a:pPr lvl="2"/>
            <a:r>
              <a:rPr lang="en-US" altLang="ko-KR" sz="1600" dirty="0" smtClean="0"/>
              <a:t>May include WUR and PCR configuration parameters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WUR discovery frame[2]</a:t>
            </a:r>
          </a:p>
          <a:p>
            <a:pPr lvl="2"/>
            <a:r>
              <a:rPr lang="en-US" altLang="ko-KR" sz="1600" dirty="0" smtClean="0"/>
              <a:t>May advertise BSS information without primary connectivity radio</a:t>
            </a:r>
          </a:p>
          <a:p>
            <a:pPr lvl="1"/>
            <a:r>
              <a:rPr lang="en-US" altLang="ko-KR" sz="1800" dirty="0" smtClean="0"/>
              <a:t>Vendor specific WUR frame[3]</a:t>
            </a:r>
          </a:p>
          <a:p>
            <a:pPr lvl="2"/>
            <a:r>
              <a:rPr lang="en-US" altLang="ko-KR" sz="1600" dirty="0" smtClean="0"/>
              <a:t>Variable length frame structure was considered</a:t>
            </a:r>
          </a:p>
          <a:p>
            <a:pPr lvl="2"/>
            <a:r>
              <a:rPr lang="en-US" altLang="ko-KR" sz="1600" dirty="0" smtClean="0"/>
              <a:t>Based on its purpose, it may require primary connectivity radio to wake-up or not</a:t>
            </a:r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11ba PPDU structure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11ba is considering narrower bandwidth structure for WUR specific PPDU part</a:t>
            </a:r>
          </a:p>
          <a:p>
            <a:pPr lvl="1"/>
            <a:r>
              <a:rPr lang="en-US" altLang="ko-KR" sz="1800" dirty="0" smtClean="0"/>
              <a:t>Non-HT preamble with 20MHz is reused before WUR specific PPDU part</a:t>
            </a:r>
          </a:p>
          <a:p>
            <a:pPr lvl="1"/>
            <a:r>
              <a:rPr lang="en-US" altLang="ko-KR" sz="1800" dirty="0" smtClean="0"/>
              <a:t>WUR specific PPDU part utilizes 13 subcarriers with subcarrier spacing of 312.5kHz for narrow bandwidth WUP structure[1]</a:t>
            </a:r>
          </a:p>
          <a:p>
            <a:r>
              <a:rPr lang="en-US" altLang="ko-KR" sz="2000" dirty="0"/>
              <a:t>Narrow bandwidth WUP may cause </a:t>
            </a:r>
            <a:r>
              <a:rPr lang="en-US" altLang="ko-KR" sz="2000" dirty="0" smtClean="0"/>
              <a:t>mid packet CCA </a:t>
            </a:r>
            <a:r>
              <a:rPr lang="en-US" altLang="ko-KR" sz="2000" dirty="0"/>
              <a:t>problem because of difference of 7dB power caused by -7dB of </a:t>
            </a:r>
            <a:r>
              <a:rPr lang="en-US" altLang="ko-KR" sz="2000" dirty="0" smtClean="0"/>
              <a:t>bandwidth[4]</a:t>
            </a:r>
          </a:p>
          <a:p>
            <a:pPr lvl="1"/>
            <a:r>
              <a:rPr lang="en-US" altLang="ko-KR" sz="1600" dirty="0" smtClean="0"/>
              <a:t>WUP with 20MHz bandwidth could solve this problem</a:t>
            </a:r>
          </a:p>
          <a:p>
            <a:pPr lvl="1"/>
            <a:r>
              <a:rPr lang="en-US" altLang="ko-KR" sz="1600" dirty="0" smtClean="0"/>
              <a:t>Specific subcarrier structure has bees discussed but more is needed (e.g., FDM structure, extended tone structure, dummy tone structure, etc.,)</a:t>
            </a:r>
          </a:p>
          <a:p>
            <a:r>
              <a:rPr lang="en-US" altLang="ko-KR" sz="2000" dirty="0" smtClean="0"/>
              <a:t>However</a:t>
            </a:r>
            <a:r>
              <a:rPr lang="en-US" altLang="ko-KR" sz="2000" dirty="0"/>
              <a:t>, still 7dB </a:t>
            </a:r>
            <a:r>
              <a:rPr lang="en-US" altLang="ko-KR" sz="2000" dirty="0" smtClean="0"/>
              <a:t>power spectral density </a:t>
            </a:r>
            <a:r>
              <a:rPr lang="en-US" altLang="ko-KR" sz="2000" dirty="0"/>
              <a:t>is attractive for transmission range of </a:t>
            </a:r>
            <a:r>
              <a:rPr lang="en-US" altLang="ko-KR" sz="2000" dirty="0" smtClean="0"/>
              <a:t>WUP when there are no </a:t>
            </a:r>
            <a:r>
              <a:rPr lang="en-US" altLang="ko-KR" sz="2000" dirty="0"/>
              <a:t>power spectral density</a:t>
            </a:r>
            <a:r>
              <a:rPr lang="en-US" altLang="ko-KR" sz="2000" dirty="0" smtClean="0"/>
              <a:t> restriction</a:t>
            </a:r>
          </a:p>
          <a:p>
            <a:r>
              <a:rPr lang="en-US" altLang="ko-KR" sz="2000" dirty="0" smtClean="0"/>
              <a:t>In this presentation we want to examine this trade-off based on types of WUP</a:t>
            </a:r>
          </a:p>
          <a:p>
            <a:pPr lvl="1"/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135866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FDM WUP structure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3882665"/>
            <a:ext cx="8229600" cy="223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Lowering PSD could be a solution to the mid packet CCA problem</a:t>
            </a:r>
          </a:p>
          <a:p>
            <a:r>
              <a:rPr lang="en-US" altLang="ko-KR" sz="2000" dirty="0" smtClean="0"/>
              <a:t>FDM structure of WUP could be a solution</a:t>
            </a:r>
          </a:p>
          <a:p>
            <a:r>
              <a:rPr lang="en-US" altLang="ko-KR" sz="2000" dirty="0" smtClean="0"/>
              <a:t>Dummy signal could be used for unicast WUPs even though there are no more STAs to wake up (Dummy tone structure)</a:t>
            </a:r>
            <a:endParaRPr lang="en-US" altLang="ko-KR" sz="2000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cxnSp>
        <p:nvCxnSpPr>
          <p:cNvPr id="19" name="직선 화살표 연결선 18"/>
          <p:cNvCxnSpPr/>
          <p:nvPr/>
        </p:nvCxnSpPr>
        <p:spPr>
          <a:xfrm flipV="1">
            <a:off x="4905829" y="7663545"/>
            <a:ext cx="0" cy="381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3065562" y="2184905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661687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113372"/>
            <a:ext cx="4659086" cy="3587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46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Extended </a:t>
            </a:r>
            <a:r>
              <a:rPr lang="en-US" altLang="ko-KR" dirty="0"/>
              <a:t>WUP structure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457200" y="3831845"/>
            <a:ext cx="8229600" cy="27900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Full-band WUP may not cause the CCA problem and WUR could receive it with narrow bandwidth because the WUP is OOK modulated(Power detector)</a:t>
            </a:r>
          </a:p>
          <a:p>
            <a:r>
              <a:rPr lang="en-US" altLang="ko-KR" sz="2000" dirty="0" smtClean="0"/>
              <a:t>Extended tone is also “ON” if the narrow band signal is “ON”, otherwise, extended tone is “OFF”, too</a:t>
            </a:r>
          </a:p>
          <a:p>
            <a:r>
              <a:rPr lang="en-US" altLang="ko-KR" sz="2000" dirty="0" smtClean="0"/>
              <a:t>Specific extended tone sequence or WUR Rx bandwidth could be either standard issue or not</a:t>
            </a:r>
            <a:endParaRPr lang="en-US" altLang="ko-KR" sz="2000" dirty="0"/>
          </a:p>
        </p:txBody>
      </p:sp>
      <p:sp>
        <p:nvSpPr>
          <p:cNvPr id="13" name="직사각형 12"/>
          <p:cNvSpPr/>
          <p:nvPr/>
        </p:nvSpPr>
        <p:spPr>
          <a:xfrm>
            <a:off x="1498019" y="1996014"/>
            <a:ext cx="1567543" cy="1654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L-preamble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3065562" y="1992326"/>
            <a:ext cx="4659086" cy="586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Extended band signal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065562" y="2579126"/>
            <a:ext cx="4659086" cy="4825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Narrow band signal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3065562" y="3061711"/>
            <a:ext cx="4659086" cy="5882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Extended band signal</a:t>
            </a:r>
            <a:endParaRPr lang="ko-KR" altLang="en-US" dirty="0"/>
          </a:p>
        </p:txBody>
      </p:sp>
      <p:cxnSp>
        <p:nvCxnSpPr>
          <p:cNvPr id="9" name="직선 연결선 8"/>
          <p:cNvCxnSpPr/>
          <p:nvPr/>
        </p:nvCxnSpPr>
        <p:spPr>
          <a:xfrm>
            <a:off x="4905829" y="2579126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25217" y="3650339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25217" y="1995615"/>
            <a:ext cx="43870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905829" y="3061710"/>
            <a:ext cx="322327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직사각형 19"/>
          <p:cNvSpPr/>
          <p:nvPr/>
        </p:nvSpPr>
        <p:spPr>
          <a:xfrm>
            <a:off x="0" y="2451950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WUP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Bandwidth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7583647" y="2497253"/>
            <a:ext cx="164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dirty="0" smtClean="0"/>
              <a:t>WUR Rx Bandwidth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87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PCR procedure after receiving WUP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Basically wake-up packet is considered to ‘wake’ STAs up.</a:t>
            </a:r>
          </a:p>
          <a:p>
            <a:r>
              <a:rPr lang="en-US" altLang="ko-KR" sz="2000" dirty="0" smtClean="0"/>
              <a:t>Because of this property, we have agreed with the following statement in the PAR document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WUR is a companion radio to the primary connectivity radio and meets the same range requirement as the primary connectivity </a:t>
            </a:r>
            <a:r>
              <a:rPr lang="en-US" altLang="ko-KR" sz="1600" dirty="0" smtClean="0"/>
              <a:t>radio[5]</a:t>
            </a:r>
          </a:p>
          <a:p>
            <a:pPr lvl="2"/>
            <a:r>
              <a:rPr lang="en-US" altLang="ko-KR" sz="1400" dirty="0" smtClean="0"/>
              <a:t>In order to avoid cases that STAs wake up but cannot communicate with its PCR</a:t>
            </a:r>
          </a:p>
          <a:p>
            <a:pPr lvl="2"/>
            <a:r>
              <a:rPr lang="en-US" altLang="ko-KR" sz="1400" dirty="0" smtClean="0"/>
              <a:t>In this case, transmission range gain of narrow band structure is not so useful, only AP’s energy gain can be achieved with existence of CCA problem</a:t>
            </a:r>
          </a:p>
          <a:p>
            <a:pPr lvl="2"/>
            <a:r>
              <a:rPr lang="en-US" altLang="ko-KR" sz="1400" dirty="0" smtClean="0"/>
              <a:t>There is no trade-off between CCA problem and transmission range. Therefore, CCA problem is much more important than transmission range in this case</a:t>
            </a:r>
          </a:p>
          <a:p>
            <a:r>
              <a:rPr lang="en-US" altLang="ko-KR" sz="2000" dirty="0" smtClean="0"/>
              <a:t>However, 11ba has been developing some WUR procedures using WUP which does not wake up PCR</a:t>
            </a:r>
          </a:p>
          <a:p>
            <a:pPr lvl="1"/>
            <a:r>
              <a:rPr lang="en-US" altLang="ko-KR" sz="1600" dirty="0" smtClean="0"/>
              <a:t>Some WUPs may not require any PCR procedures of target STAs after WUP transmission</a:t>
            </a:r>
          </a:p>
          <a:p>
            <a:pPr lvl="1"/>
            <a:r>
              <a:rPr lang="en-US" altLang="ko-KR" sz="1600" dirty="0" smtClean="0"/>
              <a:t>In this case, transmission range is meaningful although it causes CCA problem</a:t>
            </a:r>
          </a:p>
        </p:txBody>
      </p:sp>
    </p:spTree>
    <p:extLst>
      <p:ext uri="{BB962C8B-B14F-4D97-AF65-F5344CB8AC3E}">
        <p14:creationId xmlns:p14="http://schemas.microsoft.com/office/powerpoint/2010/main" val="256121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requiring PCR operation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Unicast WUP – Case I (PCR range ≈ WUP range)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If the distance between an AP and a STA </a:t>
            </a:r>
            <a:r>
              <a:rPr lang="en-US" altLang="ko-KR" sz="1600" dirty="0" smtClean="0"/>
              <a:t>is shorter </a:t>
            </a:r>
            <a:r>
              <a:rPr lang="en-US" altLang="ko-KR" sz="1600" dirty="0"/>
              <a:t>than PCR </a:t>
            </a:r>
            <a:r>
              <a:rPr lang="en-US" altLang="ko-KR" sz="1600" dirty="0" smtClean="0"/>
              <a:t>range or WUP range, STA and AP can communicate with </a:t>
            </a:r>
            <a:r>
              <a:rPr lang="en-US" altLang="ko-KR" sz="1600" dirty="0"/>
              <a:t>no </a:t>
            </a:r>
            <a:r>
              <a:rPr lang="en-US" altLang="ko-KR" sz="1600" dirty="0" smtClean="0"/>
              <a:t>problem. If the distance is larger than the range, the STA cannot be waken up by WUP</a:t>
            </a:r>
            <a:endParaRPr lang="en-US" altLang="ko-KR" sz="1600" dirty="0"/>
          </a:p>
          <a:p>
            <a:endParaRPr lang="en-US" altLang="ko-KR" sz="16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3674"/>
            <a:ext cx="8817355" cy="313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requiring PCR operation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For multicast(broadcast) WUP, identical problem mentioned in previous slides can occurs</a:t>
            </a:r>
          </a:p>
          <a:p>
            <a:r>
              <a:rPr lang="en-US" altLang="ko-KR" sz="2000" dirty="0" smtClean="0"/>
              <a:t>It means that if a WUP requires PCR operation between AP and target STA(s) after the transmission of WUP, transmission range enhancement of WUP is not so beneficial</a:t>
            </a:r>
          </a:p>
          <a:p>
            <a:r>
              <a:rPr lang="en-US" altLang="ko-KR" sz="2000" dirty="0" smtClean="0"/>
              <a:t>Therefore, transmitting an WUP with 20MHz bandwidth is better for the Wake-up frame transmission</a:t>
            </a:r>
            <a:endParaRPr lang="en-US" altLang="ko-KR" sz="1600" dirty="0" smtClean="0"/>
          </a:p>
          <a:p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7469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WUP requiring PCR operation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457200" y="1946251"/>
            <a:ext cx="8229600" cy="4487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Multicast WUP – Case I (PCR range = WUP range)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the distance between an AP and a STA is </a:t>
            </a:r>
            <a:r>
              <a:rPr lang="en-US" altLang="ko-KR" sz="1600" dirty="0" smtClean="0"/>
              <a:t>shorter </a:t>
            </a:r>
            <a:r>
              <a:rPr lang="en-US" altLang="ko-KR" sz="1600" dirty="0"/>
              <a:t>than PCR </a:t>
            </a:r>
            <a:r>
              <a:rPr lang="en-US" altLang="ko-KR" sz="1600" dirty="0" smtClean="0"/>
              <a:t>range or WUP range, </a:t>
            </a:r>
            <a:r>
              <a:rPr lang="en-US" altLang="ko-KR" sz="1600" dirty="0"/>
              <a:t>STA and AP can communicate with no problem. If the distance is larger than the range, the STA cannot be waken up by </a:t>
            </a:r>
            <a:r>
              <a:rPr lang="en-US" altLang="ko-KR" sz="1600" dirty="0" smtClean="0"/>
              <a:t>WUP</a:t>
            </a:r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endParaRPr lang="en-US" altLang="ko-KR" sz="16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43674"/>
            <a:ext cx="8817355" cy="313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90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11778</TotalTime>
  <Words>999</Words>
  <Application>Microsoft Office PowerPoint</Application>
  <PresentationFormat>화면 슬라이드 쇼(4:3)</PresentationFormat>
  <Paragraphs>118</Paragraphs>
  <Slides>13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11ba PPDU structure</vt:lpstr>
      <vt:lpstr>Recap : FDM WUP structure</vt:lpstr>
      <vt:lpstr>Recap : Extended WUP structure</vt:lpstr>
      <vt:lpstr>PCR procedure after receiving WUP</vt:lpstr>
      <vt:lpstr>WUP requiring PCR operation</vt:lpstr>
      <vt:lpstr>WUP requiring PCR operation</vt:lpstr>
      <vt:lpstr>WUP requiring PCR operation</vt:lpstr>
      <vt:lpstr>WUP requiring PCR operation</vt:lpstr>
      <vt:lpstr>WUP not requiring PCR operation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WUP types</dc:title>
  <dc:creator>안진수</dc:creator>
  <cp:lastModifiedBy>안진수</cp:lastModifiedBy>
  <cp:revision>262</cp:revision>
  <dcterms:created xsi:type="dcterms:W3CDTF">2016-07-06T00:57:14Z</dcterms:created>
  <dcterms:modified xsi:type="dcterms:W3CDTF">2017-11-06T06:04:18Z</dcterms:modified>
</cp:coreProperties>
</file>