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1" r:id="rId2"/>
    <p:sldId id="273" r:id="rId3"/>
    <p:sldId id="274" r:id="rId4"/>
    <p:sldId id="280" r:id="rId5"/>
    <p:sldId id="275" r:id="rId6"/>
    <p:sldId id="278" r:id="rId7"/>
    <p:sldId id="279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>
      <p:cViewPr varScale="1">
        <p:scale>
          <a:sx n="88" d="100"/>
          <a:sy n="88" d="100"/>
        </p:scale>
        <p:origin x="1138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000000"/>
                </a:solidFill>
              </a:rPr>
              <a:t>doc.: IEEE 802.11-17/1558r1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000000"/>
                </a:solidFill>
              </a:rPr>
              <a:t>November 2017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>
                <a:solidFill>
                  <a:srgbClr val="000000"/>
                </a:solidFill>
              </a:rPr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Page </a:t>
            </a:r>
            <a:fld id="{C6CD2053-CE7E-4805-AA40-0F7DC5D6B99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6288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27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22313" y="228600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562600" y="6464704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802.11-17/1698r1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physics.phy-astr.gsu.edu/hbase/phyopt/polref.html&#160;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644525"/>
            <a:ext cx="8991600" cy="1066800"/>
          </a:xfrm>
        </p:spPr>
        <p:txBody>
          <a:bodyPr/>
          <a:lstStyle/>
          <a:p>
            <a:r>
              <a:rPr lang="en-US" smtClean="0"/>
              <a:t>LOS Determination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2017-11-06</a:t>
            </a:r>
            <a:endParaRPr lang="en-US" altLang="en-US" sz="2000" b="0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86FF4BAE-72DF-4F23-B52C-B99528A354D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idx="14"/>
          </p:nvPr>
        </p:nvSpPr>
        <p:spPr>
          <a:xfrm>
            <a:off x="7142110" y="6475413"/>
            <a:ext cx="14367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George Calcev Huawei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307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November 2017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91251"/>
              </p:ext>
            </p:extLst>
          </p:nvPr>
        </p:nvGraphicFramePr>
        <p:xfrm>
          <a:off x="519113" y="2290763"/>
          <a:ext cx="8059737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8250791" imgH="2564034" progId="Word.Document.8">
                  <p:embed/>
                </p:oleObj>
              </mc:Choice>
              <mc:Fallback>
                <p:oleObj name="Document" r:id="rId4" imgW="8250791" imgH="25640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0763"/>
                        <a:ext cx="8059737" cy="248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ea typeface="+mn-ea"/>
              </a:rPr>
              <a:t>Authors:</a:t>
            </a:r>
            <a:endParaRPr lang="en-US" altLang="en-US" sz="2000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280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346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1013"/>
            <a:ext cx="8686800" cy="47244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Range and angle measurements </a:t>
            </a:r>
            <a:r>
              <a:rPr lang="en-US" dirty="0" smtClean="0">
                <a:solidFill>
                  <a:schemeClr val="tx1"/>
                </a:solidFill>
              </a:rPr>
              <a:t>are expected to rely </a:t>
            </a:r>
            <a:r>
              <a:rPr lang="en-US" dirty="0">
                <a:solidFill>
                  <a:schemeClr val="tx1"/>
                </a:solidFill>
              </a:rPr>
              <a:t>on LOS (Line of Sight) path </a:t>
            </a:r>
            <a:r>
              <a:rPr lang="en-US" dirty="0" smtClean="0">
                <a:solidFill>
                  <a:schemeClr val="tx1"/>
                </a:solidFill>
              </a:rPr>
              <a:t>which is </a:t>
            </a:r>
            <a:r>
              <a:rPr lang="en-US" dirty="0">
                <a:solidFill>
                  <a:schemeClr val="tx1"/>
                </a:solidFill>
              </a:rPr>
              <a:t>useful for single link positioning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Single link </a:t>
            </a:r>
            <a:r>
              <a:rPr lang="en-US" dirty="0" smtClean="0">
                <a:solidFill>
                  <a:schemeClr val="tx1"/>
                </a:solidFill>
              </a:rPr>
              <a:t>positioning </a:t>
            </a:r>
            <a:r>
              <a:rPr lang="en-US" dirty="0">
                <a:solidFill>
                  <a:schemeClr val="tx1"/>
                </a:solidFill>
              </a:rPr>
              <a:t>is an important selling point for 60GHz 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Determination of </a:t>
            </a:r>
            <a:r>
              <a:rPr lang="en-US" dirty="0" err="1" smtClean="0">
                <a:solidFill>
                  <a:schemeClr val="tx1"/>
                </a:solidFill>
              </a:rPr>
              <a:t>ToF</a:t>
            </a:r>
            <a:r>
              <a:rPr lang="en-US" dirty="0" smtClean="0">
                <a:solidFill>
                  <a:schemeClr val="tx1"/>
                </a:solidFill>
              </a:rPr>
              <a:t> is affected by LOS/NLOS conditions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Recently Qualcomm proposed that First Path is used for </a:t>
            </a:r>
            <a:r>
              <a:rPr lang="en-US" altLang="zh-CN" dirty="0" smtClean="0">
                <a:solidFill>
                  <a:schemeClr val="tx1"/>
                </a:solidFill>
              </a:rPr>
              <a:t>LOS </a:t>
            </a:r>
            <a:r>
              <a:rPr lang="en-US" dirty="0" smtClean="0">
                <a:solidFill>
                  <a:schemeClr val="tx1"/>
                </a:solidFill>
              </a:rPr>
              <a:t>beamforming training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 that proposal when the feature is supported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first path strength is reported and the </a:t>
            </a:r>
            <a:r>
              <a:rPr lang="en-US" dirty="0" err="1" smtClean="0">
                <a:solidFill>
                  <a:schemeClr val="tx1"/>
                </a:solidFill>
              </a:rPr>
              <a:t>beamforming</a:t>
            </a:r>
            <a:r>
              <a:rPr lang="en-US" dirty="0" smtClean="0">
                <a:solidFill>
                  <a:schemeClr val="tx1"/>
                </a:solidFill>
              </a:rPr>
              <a:t> is done using the first path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main issue with this solution is lack of assurance in agreement of the first path and the LOS path, i.e., the first received path may correspond to a NLOS rather than the  LOS path</a:t>
            </a:r>
            <a:endParaRPr lang="en-US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7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 </a:t>
            </a:r>
            <a:r>
              <a:rPr lang="en-US" dirty="0"/>
              <a:t>2017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2133600"/>
            <a:ext cx="5417727" cy="29009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38800" y="2743200"/>
            <a:ext cx="7264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First Path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1200" y="3801467"/>
            <a:ext cx="8851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Second Path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2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Physics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October 2017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506" y="1600200"/>
            <a:ext cx="5943600" cy="340447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430995" y="5180412"/>
            <a:ext cx="7162800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  <a:hlinkClick r:id="rId3"/>
              </a:rPr>
              <a:t>http://hyperphysics.phy-astr.gsu.edu/hbase/phyopt/polref.html </a:t>
            </a:r>
            <a:r>
              <a:rPr lang="en-US" altLang="zh-CN" sz="1400" dirty="0">
                <a:solidFill>
                  <a:schemeClr val="tx1"/>
                </a:solidFill>
              </a:rPr>
              <a:t>   F</a:t>
            </a:r>
            <a:r>
              <a:rPr lang="en-US" altLang="zh-CN" sz="1400" dirty="0" smtClean="0">
                <a:solidFill>
                  <a:schemeClr val="tx1"/>
                </a:solidFill>
              </a:rPr>
              <a:t>rom </a:t>
            </a:r>
            <a:r>
              <a:rPr lang="en-US" altLang="zh-CN" sz="1400" dirty="0">
                <a:solidFill>
                  <a:schemeClr val="tx1"/>
                </a:solidFill>
              </a:rPr>
              <a:t>the laws of physics results that in order to determine if a particular wave was affected by a reflection (NLOS), one could observe the changes in </a:t>
            </a:r>
            <a:r>
              <a:rPr lang="en-US" altLang="zh-CN" sz="1400" dirty="0" smtClean="0">
                <a:solidFill>
                  <a:schemeClr val="tx1"/>
                </a:solidFill>
              </a:rPr>
              <a:t>polarization while the LOS path does not change the polarization. </a:t>
            </a:r>
            <a:endParaRPr lang="en-US" altLang="zh-CN" sz="1400" dirty="0" smtClean="0">
              <a:solidFill>
                <a:schemeClr val="tx1"/>
              </a:solidFill>
            </a:endParaRPr>
          </a:p>
          <a:p>
            <a:r>
              <a:rPr lang="en-US" altLang="zh-CN" sz="1400" dirty="0">
                <a:solidFill>
                  <a:schemeClr val="tx1"/>
                </a:solidFill>
              </a:rPr>
              <a:t>Examples of the impact of reflections on the signal strength for various polarizations are provided in [2</a:t>
            </a:r>
            <a:r>
              <a:rPr lang="en-US" altLang="zh-CN" sz="1400" dirty="0" smtClean="0">
                <a:solidFill>
                  <a:schemeClr val="tx1"/>
                </a:solidFill>
              </a:rPr>
              <a:t>]</a:t>
            </a:r>
            <a:endParaRPr lang="en-US" altLang="zh-CN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1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7177"/>
            <a:ext cx="7770813" cy="47212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 a </a:t>
            </a:r>
            <a:r>
              <a:rPr lang="en-US" dirty="0" smtClean="0">
                <a:solidFill>
                  <a:schemeClr val="tx1"/>
                </a:solidFill>
              </a:rPr>
              <a:t>BRP-based </a:t>
            </a:r>
            <a:r>
              <a:rPr lang="en-US" dirty="0">
                <a:solidFill>
                  <a:schemeClr val="tx1"/>
                </a:solidFill>
              </a:rPr>
              <a:t>beamforming training that will be look for the </a:t>
            </a:r>
            <a:r>
              <a:rPr lang="en-US" dirty="0" smtClean="0">
                <a:solidFill>
                  <a:schemeClr val="tx1"/>
                </a:solidFill>
              </a:rPr>
              <a:t>first path strength changes under different polarizations.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Send </a:t>
            </a:r>
            <a:r>
              <a:rPr lang="en-US" dirty="0" smtClean="0">
                <a:solidFill>
                  <a:schemeClr val="tx1"/>
                </a:solidFill>
              </a:rPr>
              <a:t>the same sequence (at the same </a:t>
            </a:r>
            <a:r>
              <a:rPr lang="en-US" dirty="0" smtClean="0">
                <a:solidFill>
                  <a:schemeClr val="tx1"/>
                </a:solidFill>
              </a:rPr>
              <a:t>power or know power variations) </a:t>
            </a:r>
            <a:r>
              <a:rPr lang="en-US" dirty="0" smtClean="0">
                <a:solidFill>
                  <a:schemeClr val="tx1"/>
                </a:solidFill>
              </a:rPr>
              <a:t>with changed polarizations a few times in beamforming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Compare the strength of first path for different </a:t>
            </a:r>
            <a:r>
              <a:rPr lang="en-US" dirty="0" smtClean="0">
                <a:solidFill>
                  <a:schemeClr val="tx1"/>
                </a:solidFill>
              </a:rPr>
              <a:t>polarizations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first path is invariant with polarization then it can be concluded that the measured first path is the LOS path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4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Possible draft changes </a:t>
            </a:r>
            <a:r>
              <a:rPr lang="en-US" dirty="0"/>
              <a:t>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450977"/>
            <a:ext cx="7770813" cy="479742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Capability field to support LOS </a:t>
            </a:r>
            <a:r>
              <a:rPr lang="en-US" altLang="zh-CN" dirty="0" err="1"/>
              <a:t>beamforming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Request of TRN polarization change for LOS determination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Indication </a:t>
            </a:r>
            <a:r>
              <a:rPr lang="en-US" dirty="0" smtClean="0"/>
              <a:t>of the polarization change in the current transmission (for consecutive TRN repetitions)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Indication </a:t>
            </a:r>
            <a:r>
              <a:rPr lang="en-US" dirty="0"/>
              <a:t>of when it is used is within FTM frames – defined by 11az.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exchange information about polarization capabilities between TX and RX nodes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88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chemeClr val="tx1"/>
                </a:solidFill>
              </a:rPr>
              <a:t>Do you agree 802.11ay to </a:t>
            </a:r>
            <a:r>
              <a:rPr lang="en-US" dirty="0">
                <a:solidFill>
                  <a:schemeClr val="tx1"/>
                </a:solidFill>
              </a:rPr>
              <a:t>support the concept of LOS </a:t>
            </a:r>
            <a:r>
              <a:rPr lang="en-US" dirty="0" smtClean="0">
                <a:solidFill>
                  <a:schemeClr val="tx1"/>
                </a:solidFill>
              </a:rPr>
              <a:t>determination  using multiple polarizations transmissions of  the same TRN sequence?”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October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4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George Calcev,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</a:t>
            </a:r>
            <a:r>
              <a:rPr lang="en-US" sz="2000" b="0" dirty="0" smtClean="0"/>
              <a:t>20-Sep-2017 IEEE 1436r1 – Assaf  Kasher (Qualcomm) –First Path </a:t>
            </a:r>
            <a:r>
              <a:rPr lang="en-US" sz="2000" b="0" dirty="0" err="1" smtClean="0"/>
              <a:t>Beamforming</a:t>
            </a:r>
            <a:r>
              <a:rPr lang="en-US" sz="2000" b="0" dirty="0" smtClean="0"/>
              <a:t> Text</a:t>
            </a:r>
            <a:endParaRPr lang="en-US" b="0" dirty="0" smtClean="0"/>
          </a:p>
          <a:p>
            <a:r>
              <a:rPr lang="en-US" dirty="0" smtClean="0"/>
              <a:t>[2</a:t>
            </a:r>
            <a:r>
              <a:rPr lang="en-US" dirty="0"/>
              <a:t>] </a:t>
            </a:r>
            <a:r>
              <a:rPr lang="en-US" altLang="zh-CN" sz="2000" b="0" dirty="0"/>
              <a:t>Alexander </a:t>
            </a:r>
            <a:r>
              <a:rPr lang="en-US" altLang="zh-CN" sz="2000" b="0" dirty="0" smtClean="0"/>
              <a:t>Maltsev, et. al. “</a:t>
            </a:r>
            <a:r>
              <a:rPr lang="en-US" altLang="zh-CN" sz="2000" b="0" dirty="0"/>
              <a:t>Impact of Polarization Characteristics on </a:t>
            </a:r>
            <a:r>
              <a:rPr lang="en-US" altLang="zh-CN" sz="2000" b="0" dirty="0" smtClean="0"/>
              <a:t>60-GHz Indoor </a:t>
            </a:r>
            <a:r>
              <a:rPr lang="en-US" altLang="zh-CN" sz="2000" b="0" dirty="0"/>
              <a:t>Radio Communication </a:t>
            </a:r>
            <a:r>
              <a:rPr lang="en-US" altLang="zh-CN" sz="2000" b="0" dirty="0" smtClean="0"/>
              <a:t>Systems”  IEEE A</a:t>
            </a:r>
            <a:r>
              <a:rPr lang="en-US" sz="2000" b="0" dirty="0" smtClean="0"/>
              <a:t>ntennas and Wireless </a:t>
            </a:r>
            <a:r>
              <a:rPr lang="en-US" sz="2000" b="0" dirty="0"/>
              <a:t>P</a:t>
            </a:r>
            <a:r>
              <a:rPr lang="en-US" sz="2000" b="0" dirty="0" smtClean="0"/>
              <a:t>ropagation letters, vol. </a:t>
            </a:r>
            <a:r>
              <a:rPr lang="en-US" sz="2000" b="0" dirty="0"/>
              <a:t>9, 2010</a:t>
            </a:r>
            <a:endParaRPr lang="en-US" sz="20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29860</TotalTime>
  <Words>434</Words>
  <Application>Microsoft Office PowerPoint</Application>
  <PresentationFormat>On-screen Show (4:3)</PresentationFormat>
  <Paragraphs>65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LOS Determination</vt:lpstr>
      <vt:lpstr>Problem</vt:lpstr>
      <vt:lpstr>Example NLOS</vt:lpstr>
      <vt:lpstr>Physics</vt:lpstr>
      <vt:lpstr>Solution</vt:lpstr>
      <vt:lpstr>Possible draft changes needed</vt:lpstr>
      <vt:lpstr>Straw polls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MIMO CCA</dc:title>
  <dc:creator>Kasher, Assaf</dc:creator>
  <cp:lastModifiedBy>George Calcev</cp:lastModifiedBy>
  <cp:revision>129</cp:revision>
  <cp:lastPrinted>1601-01-01T00:00:00Z</cp:lastPrinted>
  <dcterms:created xsi:type="dcterms:W3CDTF">2017-02-20T13:15:03Z</dcterms:created>
  <dcterms:modified xsi:type="dcterms:W3CDTF">2017-11-06T15:00:53Z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1508174948</vt:lpwstr>
  </property>
</Properties>
</file>