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60" r:id="rId5"/>
    <p:sldId id="263" r:id="rId6"/>
    <p:sldId id="264" r:id="rId7"/>
    <p:sldId id="259" r:id="rId8"/>
    <p:sldId id="262"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59" autoAdjust="0"/>
    <p:restoredTop sz="86451"/>
  </p:normalViewPr>
  <p:slideViewPr>
    <p:cSldViewPr>
      <p:cViewPr varScale="1">
        <p:scale>
          <a:sx n="87" d="100"/>
          <a:sy n="87" d="100"/>
        </p:scale>
        <p:origin x="1152" y="184"/>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mr-IN"/>
              <a:t>doc.: IEEE 802.11-17/xxxxr0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Enrico-Henrik Rantala, Nokia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mr-IN"/>
              <a:t>doc.: IEEE 802.11-17/xxxxr0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Enrico-Henrik Rantala, Nokia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mr-IN"/>
              <a:t>doc.: IEEE 802.11-17/xxxxr0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Enrico-Henrik Rantala, Nokia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mr-IN"/>
              <a:t>doc.: IEEE 802.11-17/xxxxr0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Enrico-Henrik Rantala, Nokia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mr-IN"/>
              <a:t>doc.: IEEE 802.11-17/xxxxr0</a:t>
            </a:r>
            <a:endParaRPr lang="en-US"/>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Enrico-Henrik Rantala, Nokia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684439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mr-IN"/>
              <a:t>doc.: IEEE 802.11-17/xxxxr0</a:t>
            </a:r>
            <a:endParaRPr lang="en-US"/>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Enrico-Henrik Rantala, Nokia</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06846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fi-FI" dirty="0" smtClean="0"/>
              <a:t>November </a:t>
            </a:r>
            <a:r>
              <a:rPr lang="fi-FI" dirty="0"/>
              <a:t>2017</a:t>
            </a:r>
            <a:endParaRPr lang="en-GB" dirty="0"/>
          </a:p>
        </p:txBody>
      </p:sp>
      <p:sp>
        <p:nvSpPr>
          <p:cNvPr id="5" name="Footer Placeholder 4"/>
          <p:cNvSpPr>
            <a:spLocks noGrp="1"/>
          </p:cNvSpPr>
          <p:nvPr>
            <p:ph type="ftr" idx="11"/>
          </p:nvPr>
        </p:nvSpPr>
        <p:spPr/>
        <p:txBody>
          <a:bodyPr/>
          <a:lstStyle>
            <a:lvl1pPr>
              <a:defRPr/>
            </a:lvl1pPr>
          </a:lstStyle>
          <a:p>
            <a:r>
              <a:rPr lang="en-GB"/>
              <a:t>Enrico-Henrik Rantala et al,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Enrico-Henrik Rantala et al, Nokia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dirty="0" smtClean="0"/>
              <a:t>November </a:t>
            </a:r>
            <a:r>
              <a:rPr lang="fi-FI" dirty="0"/>
              <a:t>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fi-FI" dirty="0" smtClean="0"/>
              <a:t>November </a:t>
            </a:r>
            <a:r>
              <a:rPr lang="fi-FI" dirty="0"/>
              <a:t>2017</a:t>
            </a:r>
            <a:endParaRPr lang="en-GB" dirty="0"/>
          </a:p>
        </p:txBody>
      </p:sp>
      <p:sp>
        <p:nvSpPr>
          <p:cNvPr id="5" name="Footer Placeholder 4"/>
          <p:cNvSpPr>
            <a:spLocks noGrp="1"/>
          </p:cNvSpPr>
          <p:nvPr>
            <p:ph type="ftr" idx="11"/>
          </p:nvPr>
        </p:nvSpPr>
        <p:spPr/>
        <p:txBody>
          <a:bodyPr/>
          <a:lstStyle>
            <a:lvl1pPr>
              <a:defRPr/>
            </a:lvl1pPr>
          </a:lstStyle>
          <a:p>
            <a:r>
              <a:rPr lang="en-GB"/>
              <a:t>Enrico-Henrik Rantala et al,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fi-FI" dirty="0" smtClean="0"/>
              <a:t>November </a:t>
            </a:r>
            <a:r>
              <a:rPr lang="fi-FI" dirty="0"/>
              <a:t>2017</a:t>
            </a:r>
            <a:endParaRPr lang="en-GB" dirty="0"/>
          </a:p>
        </p:txBody>
      </p:sp>
      <p:sp>
        <p:nvSpPr>
          <p:cNvPr id="6" name="Footer Placeholder 5"/>
          <p:cNvSpPr>
            <a:spLocks noGrp="1"/>
          </p:cNvSpPr>
          <p:nvPr>
            <p:ph type="ftr" idx="11"/>
          </p:nvPr>
        </p:nvSpPr>
        <p:spPr/>
        <p:txBody>
          <a:bodyPr/>
          <a:lstStyle>
            <a:lvl1pPr>
              <a:defRPr/>
            </a:lvl1pPr>
          </a:lstStyle>
          <a:p>
            <a:r>
              <a:rPr lang="en-GB"/>
              <a:t>Enrico-Henrik Rantala et al,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fi-FI" dirty="0" smtClean="0"/>
              <a:t>November </a:t>
            </a:r>
            <a:r>
              <a:rPr lang="fi-FI" dirty="0"/>
              <a:t>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Enrico-Henrik Rantala et al,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fi-FI" dirty="0" smtClean="0"/>
              <a:t>November </a:t>
            </a:r>
            <a:r>
              <a:rPr lang="fi-FI" dirty="0"/>
              <a:t>2017</a:t>
            </a:r>
            <a:endParaRPr lang="en-GB" dirty="0"/>
          </a:p>
        </p:txBody>
      </p:sp>
      <p:sp>
        <p:nvSpPr>
          <p:cNvPr id="4" name="Footer Placeholder 3"/>
          <p:cNvSpPr>
            <a:spLocks noGrp="1"/>
          </p:cNvSpPr>
          <p:nvPr>
            <p:ph type="ftr" idx="11"/>
          </p:nvPr>
        </p:nvSpPr>
        <p:spPr/>
        <p:txBody>
          <a:bodyPr/>
          <a:lstStyle>
            <a:lvl1pPr>
              <a:defRPr/>
            </a:lvl1pPr>
          </a:lstStyle>
          <a:p>
            <a:r>
              <a:rPr lang="en-GB"/>
              <a:t>Enrico-Henrik Rantala et al,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fi-FI" dirty="0" smtClean="0"/>
              <a:t>November </a:t>
            </a:r>
            <a:r>
              <a:rPr lang="fi-FI" dirty="0"/>
              <a:t>2017</a:t>
            </a:r>
            <a:endParaRPr lang="en-GB" dirty="0"/>
          </a:p>
        </p:txBody>
      </p:sp>
      <p:sp>
        <p:nvSpPr>
          <p:cNvPr id="3" name="Footer Placeholder 2"/>
          <p:cNvSpPr>
            <a:spLocks noGrp="1"/>
          </p:cNvSpPr>
          <p:nvPr>
            <p:ph type="ftr" idx="11"/>
          </p:nvPr>
        </p:nvSpPr>
        <p:spPr/>
        <p:txBody>
          <a:bodyPr/>
          <a:lstStyle>
            <a:lvl1pPr>
              <a:defRPr/>
            </a:lvl1pPr>
          </a:lstStyle>
          <a:p>
            <a:r>
              <a:rPr lang="en-GB"/>
              <a:t>Enrico-Henrik Rantala et al,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fi-FI"/>
              <a:t>June 2017</a:t>
            </a:r>
            <a:endParaRPr lang="en-GB"/>
          </a:p>
        </p:txBody>
      </p:sp>
      <p:sp>
        <p:nvSpPr>
          <p:cNvPr id="5" name="Footer Placeholder 4"/>
          <p:cNvSpPr>
            <a:spLocks noGrp="1"/>
          </p:cNvSpPr>
          <p:nvPr>
            <p:ph type="ftr" idx="11"/>
          </p:nvPr>
        </p:nvSpPr>
        <p:spPr/>
        <p:txBody>
          <a:bodyPr/>
          <a:lstStyle>
            <a:lvl1pPr>
              <a:defRPr/>
            </a:lvl1pPr>
          </a:lstStyle>
          <a:p>
            <a:r>
              <a:rPr lang="en-GB"/>
              <a:t>Enrico-Henrik Rantala et al,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fi-FI"/>
              <a:t>June 2017</a:t>
            </a:r>
            <a:endParaRPr lang="en-GB"/>
          </a:p>
        </p:txBody>
      </p:sp>
      <p:sp>
        <p:nvSpPr>
          <p:cNvPr id="5" name="Footer Placeholder 4"/>
          <p:cNvSpPr>
            <a:spLocks noGrp="1"/>
          </p:cNvSpPr>
          <p:nvPr>
            <p:ph type="ftr" idx="11"/>
          </p:nvPr>
        </p:nvSpPr>
        <p:spPr/>
        <p:txBody>
          <a:bodyPr/>
          <a:lstStyle>
            <a:lvl1pPr>
              <a:defRPr/>
            </a:lvl1pPr>
          </a:lstStyle>
          <a:p>
            <a:r>
              <a:rPr lang="en-GB"/>
              <a:t>Enrico-Henrik Rantala et al,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dirty="0" smtClean="0"/>
              <a:t>November </a:t>
            </a:r>
            <a:r>
              <a:rPr lang="fi-FI" dirty="0"/>
              <a:t>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Enrico-Henrik Rantala et al, Nokia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11-17/1696r0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fi-FI" dirty="0" smtClean="0"/>
              <a:t>November </a:t>
            </a:r>
            <a:r>
              <a:rPr lang="fi-FI" dirty="0"/>
              <a:t>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Enrico-Henrik Rantala et al, Nokia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Distance aware wake-up operation</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2017-11-05</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3" name="Object 3"/>
          <p:cNvGraphicFramePr>
            <a:graphicFrameLocks noChangeAspect="1"/>
          </p:cNvGraphicFramePr>
          <p:nvPr>
            <p:extLst>
              <p:ext uri="{D42A27DB-BD31-4B8C-83A1-F6EECF244321}">
                <p14:modId xmlns:p14="http://schemas.microsoft.com/office/powerpoint/2010/main" val="1892582194"/>
              </p:ext>
            </p:extLst>
          </p:nvPr>
        </p:nvGraphicFramePr>
        <p:xfrm>
          <a:off x="523875" y="3275013"/>
          <a:ext cx="8008938" cy="2520950"/>
        </p:xfrm>
        <a:graphic>
          <a:graphicData uri="http://schemas.openxmlformats.org/presentationml/2006/ole">
            <mc:AlternateContent xmlns:mc="http://schemas.openxmlformats.org/markup-compatibility/2006">
              <mc:Choice xmlns:v="urn:schemas-microsoft-com:vml" Requires="v">
                <p:oleObj spid="_x0000_s3394" name="Document" r:id="rId4" imgW="8775700" imgH="2755900" progId="Word.Document.8">
                  <p:embed/>
                </p:oleObj>
              </mc:Choice>
              <mc:Fallback>
                <p:oleObj name="Document" r:id="rId4" imgW="8775700" imgH="2755900" progId="Word.Document.8">
                  <p:embed/>
                  <p:pic>
                    <p:nvPicPr>
                      <p:cNvPr id="6" name="Object 3"/>
                      <p:cNvPicPr>
                        <a:picLocks noChangeAspect="1" noChangeArrowheads="1"/>
                      </p:cNvPicPr>
                      <p:nvPr/>
                    </p:nvPicPr>
                    <p:blipFill>
                      <a:blip r:embed="rId5"/>
                      <a:srcRect/>
                      <a:stretch>
                        <a:fillRect/>
                      </a:stretch>
                    </p:blipFill>
                    <p:spPr bwMode="auto">
                      <a:xfrm>
                        <a:off x="523875" y="3275013"/>
                        <a:ext cx="8008938" cy="2520950"/>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fi-FI" dirty="0" smtClean="0"/>
              <a:t>November </a:t>
            </a:r>
            <a:r>
              <a:rPr lang="fi-FI" dirty="0"/>
              <a:t>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Enrico-Henrik Rantala et al, Nokia</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This presentation </a:t>
            </a:r>
            <a:r>
              <a:rPr lang="en-GB" dirty="0" smtClean="0"/>
              <a:t>discusses about problem of unnecessary wake-ups </a:t>
            </a:r>
            <a:r>
              <a:rPr lang="en-GB" dirty="0" smtClean="0"/>
              <a:t>in distance aware services and </a:t>
            </a:r>
            <a:r>
              <a:rPr lang="en-GB" dirty="0" smtClean="0"/>
              <a:t>proposes two new WUR use cases for usage model document [2] </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Currently a WUF addressed to a STA (or STAs) in AP range triggers wake-up of STA’s PCR [1]</a:t>
            </a:r>
          </a:p>
          <a:p>
            <a:pPr lvl="1">
              <a:buFont typeface="Arial" charset="0"/>
              <a:buChar char="•"/>
            </a:pPr>
            <a:r>
              <a:rPr lang="en-US" sz="1600" dirty="0"/>
              <a:t>However, </a:t>
            </a:r>
            <a:r>
              <a:rPr lang="en-US" sz="1600" dirty="0" smtClean="0"/>
              <a:t>sometimes waking-up </a:t>
            </a:r>
            <a:r>
              <a:rPr lang="en-US" sz="1600" dirty="0"/>
              <a:t>STAs’ PCR within </a:t>
            </a:r>
            <a:r>
              <a:rPr lang="en-US" sz="1600" dirty="0" smtClean="0"/>
              <a:t>AP’s whole range may be unnecessary</a:t>
            </a:r>
          </a:p>
          <a:p>
            <a:pPr lvl="1">
              <a:buFont typeface="Arial" charset="0"/>
              <a:buChar char="•"/>
            </a:pPr>
            <a:r>
              <a:rPr lang="en-US" sz="1600" dirty="0" smtClean="0"/>
              <a:t>A distance met between AP and STA can be an important factor for some services</a:t>
            </a:r>
          </a:p>
          <a:p>
            <a:pPr>
              <a:buFont typeface="Arial" charset="0"/>
              <a:buChar char="•"/>
            </a:pPr>
            <a:r>
              <a:rPr lang="en-US" sz="2000" dirty="0" smtClean="0"/>
              <a:t>We believe that there are new use cases that would benefit distance aware WUR (DAW) operation in terms of power consumption</a:t>
            </a:r>
          </a:p>
          <a:p>
            <a:pPr lvl="1">
              <a:buFont typeface="Arial" charset="0"/>
              <a:buChar char="•"/>
            </a:pPr>
            <a:r>
              <a:rPr lang="en-US" sz="1600" dirty="0"/>
              <a:t>In following slides two use cases are </a:t>
            </a:r>
            <a:r>
              <a:rPr lang="en-US" sz="1600" dirty="0" smtClean="0"/>
              <a:t>presented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Enrico-Henrik Rantala et al, Nokia</a:t>
            </a:r>
            <a:endParaRPr lang="en-GB" dirty="0"/>
          </a:p>
        </p:txBody>
      </p:sp>
      <p:sp>
        <p:nvSpPr>
          <p:cNvPr id="6" name="Date Placeholder 5"/>
          <p:cNvSpPr>
            <a:spLocks noGrp="1"/>
          </p:cNvSpPr>
          <p:nvPr>
            <p:ph type="dt" idx="15"/>
          </p:nvPr>
        </p:nvSpPr>
        <p:spPr/>
        <p:txBody>
          <a:bodyPr/>
          <a:lstStyle/>
          <a:p>
            <a:r>
              <a:rPr lang="fi-FI" dirty="0" smtClean="0"/>
              <a:t>November </a:t>
            </a:r>
            <a:r>
              <a:rPr lang="fi-FI" dirty="0"/>
              <a:t>2017</a:t>
            </a:r>
            <a:endParaRPr lang="en-GB" dirty="0"/>
          </a:p>
        </p:txBody>
      </p:sp>
    </p:spTree>
    <p:extLst>
      <p:ext uri="{BB962C8B-B14F-4D97-AF65-F5344CB8AC3E}">
        <p14:creationId xmlns:p14="http://schemas.microsoft.com/office/powerpoint/2010/main" val="972423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a:t>
            </a:r>
            <a:r>
              <a:rPr lang="en-US" dirty="0" smtClean="0"/>
              <a:t>se case: cattle farm</a:t>
            </a:r>
            <a:endParaRPr lang="en-US" dirty="0"/>
          </a:p>
        </p:txBody>
      </p:sp>
      <p:sp>
        <p:nvSpPr>
          <p:cNvPr id="3" name="Content Placeholder 2"/>
          <p:cNvSpPr>
            <a:spLocks noGrp="1"/>
          </p:cNvSpPr>
          <p:nvPr>
            <p:ph idx="1"/>
          </p:nvPr>
        </p:nvSpPr>
        <p:spPr>
          <a:xfrm>
            <a:off x="702429" y="1830388"/>
            <a:ext cx="7754184" cy="4113213"/>
          </a:xfrm>
        </p:spPr>
        <p:txBody>
          <a:bodyPr/>
          <a:lstStyle/>
          <a:p>
            <a:pPr>
              <a:buFont typeface="Arial" charset="0"/>
              <a:buChar char="•"/>
            </a:pPr>
            <a:r>
              <a:rPr lang="en-US" sz="1800" dirty="0" smtClean="0"/>
              <a:t>Sequence of events:</a:t>
            </a:r>
            <a:endParaRPr lang="en-US" sz="1800" dirty="0"/>
          </a:p>
          <a:p>
            <a:pPr lvl="1">
              <a:buFont typeface="Arial" charset="0"/>
              <a:buChar char="•"/>
            </a:pPr>
            <a:r>
              <a:rPr lang="en-US" sz="1600" dirty="0" smtClean="0"/>
              <a:t>Farmer John walks around his cattle farm with his tablet checking how his cows are doing. The cows wear </a:t>
            </a:r>
            <a:r>
              <a:rPr lang="en-US" sz="1600" dirty="0" err="1" smtClean="0"/>
              <a:t>WUR+WiFi</a:t>
            </a:r>
            <a:r>
              <a:rPr lang="en-US" sz="1600" dirty="0" smtClean="0"/>
              <a:t> capable sensors. When John is near to a cow, only data from the sensors close to the tablet is pulled up to John. While checking sensor data John can also visually examine the cow.</a:t>
            </a:r>
            <a:endParaRPr lang="en-US" sz="1600" dirty="0"/>
          </a:p>
          <a:p>
            <a:pPr>
              <a:buFont typeface="Arial" charset="0"/>
              <a:buChar char="•"/>
            </a:pPr>
            <a:r>
              <a:rPr lang="en-US" sz="1800" dirty="0" smtClean="0"/>
              <a:t>New WUR requirements:</a:t>
            </a:r>
          </a:p>
          <a:p>
            <a:pPr lvl="1">
              <a:buFont typeface="Arial" charset="0"/>
              <a:buChar char="•"/>
            </a:pPr>
            <a:r>
              <a:rPr lang="en-US" sz="1600" dirty="0" smtClean="0"/>
              <a:t>WUR to support PCR wake-up based on distance between AP and STA</a:t>
            </a: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Enrico-Henrik Rantala et al, Nokia</a:t>
            </a:r>
            <a:endParaRPr lang="en-GB" dirty="0"/>
          </a:p>
        </p:txBody>
      </p:sp>
      <p:sp>
        <p:nvSpPr>
          <p:cNvPr id="6" name="Date Placeholder 5"/>
          <p:cNvSpPr>
            <a:spLocks noGrp="1"/>
          </p:cNvSpPr>
          <p:nvPr>
            <p:ph type="dt" idx="15"/>
          </p:nvPr>
        </p:nvSpPr>
        <p:spPr/>
        <p:txBody>
          <a:bodyPr/>
          <a:lstStyle/>
          <a:p>
            <a:r>
              <a:rPr lang="fi-FI" dirty="0" smtClean="0"/>
              <a:t>November </a:t>
            </a:r>
            <a:r>
              <a:rPr lang="fi-FI" dirty="0"/>
              <a:t>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6427" y="4114007"/>
            <a:ext cx="3860800" cy="2095500"/>
          </a:xfrm>
          <a:prstGeom prst="rect">
            <a:avLst/>
          </a:prstGeom>
        </p:spPr>
      </p:pic>
    </p:spTree>
    <p:extLst>
      <p:ext uri="{BB962C8B-B14F-4D97-AF65-F5344CB8AC3E}">
        <p14:creationId xmlns:p14="http://schemas.microsoft.com/office/powerpoint/2010/main" val="1722751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Streaming with high resolution</a:t>
            </a:r>
            <a:endParaRPr lang="en-US" dirty="0"/>
          </a:p>
        </p:txBody>
      </p:sp>
      <p:sp>
        <p:nvSpPr>
          <p:cNvPr id="3" name="Content Placeholder 2"/>
          <p:cNvSpPr>
            <a:spLocks noGrp="1"/>
          </p:cNvSpPr>
          <p:nvPr>
            <p:ph idx="1"/>
          </p:nvPr>
        </p:nvSpPr>
        <p:spPr>
          <a:xfrm>
            <a:off x="702429" y="1830388"/>
            <a:ext cx="7754183" cy="4113213"/>
          </a:xfrm>
        </p:spPr>
        <p:txBody>
          <a:bodyPr/>
          <a:lstStyle/>
          <a:p>
            <a:pPr>
              <a:buFont typeface="Arial" charset="0"/>
              <a:buChar char="•"/>
            </a:pPr>
            <a:r>
              <a:rPr lang="en-US" sz="1800" dirty="0" smtClean="0"/>
              <a:t>Sequence of events:</a:t>
            </a:r>
            <a:endParaRPr lang="en-US" sz="1800" dirty="0"/>
          </a:p>
          <a:p>
            <a:pPr lvl="1">
              <a:buFont typeface="Arial" charset="0"/>
              <a:buChar char="•"/>
            </a:pPr>
            <a:r>
              <a:rPr lang="en-US" sz="1600" dirty="0" smtClean="0"/>
              <a:t>There is a number of </a:t>
            </a:r>
            <a:r>
              <a:rPr lang="en-US" sz="1600" dirty="0" err="1" smtClean="0"/>
              <a:t>WUR+Wi-Fi</a:t>
            </a:r>
            <a:r>
              <a:rPr lang="en-US" sz="1600" dirty="0" smtClean="0"/>
              <a:t> capable 8k displays in a conference venue for attendee use. The idea is that attendees can use their smart phones to show videos about their new not publicly available product ideas to potential customers. When attendee’s smart phone is close enough to any of the displays, wake-up of Wi-Fi happens and high resolution video streaming</a:t>
            </a:r>
            <a:r>
              <a:rPr lang="en-US" sz="1600" dirty="0"/>
              <a:t> between the display and smart phone </a:t>
            </a:r>
            <a:r>
              <a:rPr lang="en-US" sz="1600" dirty="0" smtClean="0"/>
              <a:t>can start.</a:t>
            </a:r>
            <a:endParaRPr lang="en-US" sz="1600" dirty="0"/>
          </a:p>
          <a:p>
            <a:pPr>
              <a:buFont typeface="Arial" charset="0"/>
              <a:buChar char="•"/>
            </a:pPr>
            <a:r>
              <a:rPr lang="en-US" sz="1800" dirty="0" smtClean="0"/>
              <a:t>New requirements:</a:t>
            </a:r>
          </a:p>
          <a:p>
            <a:pPr lvl="1">
              <a:buFont typeface="Arial" charset="0"/>
              <a:buChar char="•"/>
            </a:pPr>
            <a:r>
              <a:rPr lang="en-US" sz="1600" dirty="0"/>
              <a:t>WUR to support PCR wake-up based on distance between AP and STA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Enrico-Henrik Rantala et al, Nokia</a:t>
            </a:r>
            <a:endParaRPr lang="en-GB" dirty="0"/>
          </a:p>
        </p:txBody>
      </p:sp>
      <p:sp>
        <p:nvSpPr>
          <p:cNvPr id="6" name="Date Placeholder 5"/>
          <p:cNvSpPr>
            <a:spLocks noGrp="1"/>
          </p:cNvSpPr>
          <p:nvPr>
            <p:ph type="dt" idx="15"/>
          </p:nvPr>
        </p:nvSpPr>
        <p:spPr/>
        <p:txBody>
          <a:bodyPr/>
          <a:lstStyle/>
          <a:p>
            <a:r>
              <a:rPr lang="fi-FI" dirty="0" smtClean="0"/>
              <a:t>November </a:t>
            </a:r>
            <a:r>
              <a:rPr lang="fi-FI" dirty="0"/>
              <a:t>2017</a:t>
            </a:r>
            <a:endParaRPr lang="en-GB"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7512" y="4392613"/>
            <a:ext cx="2959100" cy="2082800"/>
          </a:xfrm>
          <a:prstGeom prst="rect">
            <a:avLst/>
          </a:prstGeom>
        </p:spPr>
      </p:pic>
    </p:spTree>
    <p:extLst>
      <p:ext uri="{BB962C8B-B14F-4D97-AF65-F5344CB8AC3E}">
        <p14:creationId xmlns:p14="http://schemas.microsoft.com/office/powerpoint/2010/main" val="1220229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pPr>
              <a:buFont typeface="Arial" charset="0"/>
              <a:buChar char="•"/>
            </a:pPr>
            <a:r>
              <a:rPr lang="en-US" sz="2000" dirty="0" smtClean="0"/>
              <a:t>In </a:t>
            </a:r>
            <a:r>
              <a:rPr lang="en-US" sz="2000" dirty="0"/>
              <a:t>these use cases, </a:t>
            </a:r>
            <a:r>
              <a:rPr lang="en-US" sz="2000" dirty="0" smtClean="0"/>
              <a:t>one potential solution would be that a </a:t>
            </a:r>
            <a:r>
              <a:rPr lang="en-US" sz="2000" dirty="0"/>
              <a:t>STA would conditionally wake-up </a:t>
            </a:r>
            <a:r>
              <a:rPr lang="en-US" sz="2000" dirty="0" smtClean="0"/>
              <a:t>or not wake-up PCR based </a:t>
            </a:r>
            <a:r>
              <a:rPr lang="en-US" sz="2000" dirty="0"/>
              <a:t>on a distance metric when receiving a WUF addressed to </a:t>
            </a:r>
            <a:r>
              <a:rPr lang="en-US" sz="2000" dirty="0" smtClean="0"/>
              <a:t>it</a:t>
            </a:r>
          </a:p>
          <a:p>
            <a:pPr lvl="1">
              <a:buFont typeface="Arial" charset="0"/>
              <a:buChar char="•"/>
            </a:pPr>
            <a:r>
              <a:rPr lang="en-US" sz="1600" dirty="0" smtClean="0"/>
              <a:t>How and when to get the distance metric and how to signal the feature is in use is 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Enrico-Henrik Rantala et al, Nokia</a:t>
            </a:r>
            <a:endParaRPr lang="en-GB" dirty="0"/>
          </a:p>
        </p:txBody>
      </p:sp>
      <p:sp>
        <p:nvSpPr>
          <p:cNvPr id="6" name="Date Placeholder 5"/>
          <p:cNvSpPr>
            <a:spLocks noGrp="1"/>
          </p:cNvSpPr>
          <p:nvPr>
            <p:ph type="dt" idx="15"/>
          </p:nvPr>
        </p:nvSpPr>
        <p:spPr/>
        <p:txBody>
          <a:bodyPr/>
          <a:lstStyle/>
          <a:p>
            <a:r>
              <a:rPr lang="fi-FI" dirty="0" smtClean="0"/>
              <a:t>November </a:t>
            </a:r>
            <a:r>
              <a:rPr lang="fi-FI" dirty="0"/>
              <a:t>2017</a:t>
            </a:r>
            <a:endParaRPr lang="en-GB" dirty="0"/>
          </a:p>
        </p:txBody>
      </p:sp>
    </p:spTree>
    <p:extLst>
      <p:ext uri="{BB962C8B-B14F-4D97-AF65-F5344CB8AC3E}">
        <p14:creationId xmlns:p14="http://schemas.microsoft.com/office/powerpoint/2010/main" val="1783378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smtClean="0"/>
              <a:t>[1] 11</a:t>
            </a:r>
            <a:r>
              <a:rPr lang="mr-IN" dirty="0" smtClean="0"/>
              <a:t>-17-0575-05-00ba-spec-framework</a:t>
            </a:r>
            <a:endParaRPr lang="en-US" dirty="0" smtClean="0"/>
          </a:p>
          <a:p>
            <a:r>
              <a:rPr lang="en-US" dirty="0" smtClean="0"/>
              <a:t>[2] </a:t>
            </a:r>
            <a:r>
              <a:rPr lang="en-US" dirty="0"/>
              <a:t>11-17-0029-10-00ba-wur-usage-model-document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Enrico-Henrik Rantala et al, Nokia</a:t>
            </a:r>
            <a:endParaRPr lang="en-GB" dirty="0"/>
          </a:p>
        </p:txBody>
      </p:sp>
      <p:sp>
        <p:nvSpPr>
          <p:cNvPr id="6" name="Date Placeholder 5"/>
          <p:cNvSpPr>
            <a:spLocks noGrp="1"/>
          </p:cNvSpPr>
          <p:nvPr>
            <p:ph type="dt" idx="15"/>
          </p:nvPr>
        </p:nvSpPr>
        <p:spPr/>
        <p:txBody>
          <a:bodyPr/>
          <a:lstStyle/>
          <a:p>
            <a:r>
              <a:rPr lang="fi-FI" dirty="0" smtClean="0"/>
              <a:t>November </a:t>
            </a:r>
            <a:r>
              <a:rPr lang="fi-FI" dirty="0"/>
              <a:t>2017</a:t>
            </a:r>
            <a:endParaRPr lang="en-GB" dirty="0"/>
          </a:p>
        </p:txBody>
      </p:sp>
    </p:spTree>
    <p:extLst>
      <p:ext uri="{BB962C8B-B14F-4D97-AF65-F5344CB8AC3E}">
        <p14:creationId xmlns:p14="http://schemas.microsoft.com/office/powerpoint/2010/main" val="229798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Do you agree to add the ”Distance </a:t>
            </a:r>
            <a:r>
              <a:rPr lang="en-US" dirty="0"/>
              <a:t>A</a:t>
            </a:r>
            <a:r>
              <a:rPr lang="en-US" dirty="0" smtClean="0"/>
              <a:t>ware WUR” use cases presented in this contribution to WUR usage model document [2]?</a:t>
            </a:r>
            <a:endParaRPr lang="en-US" dirty="0"/>
          </a:p>
          <a:p>
            <a:pPr lvl="1">
              <a:buFont typeface="Arial" charset="0"/>
              <a:buChar char="•"/>
            </a:pPr>
            <a:r>
              <a:rPr lang="en-US" dirty="0" smtClean="0"/>
              <a:t>Yes/No/Abstain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Enrico-Henrik Rantala et al, Nokia</a:t>
            </a:r>
            <a:endParaRPr lang="en-GB" dirty="0"/>
          </a:p>
        </p:txBody>
      </p:sp>
      <p:sp>
        <p:nvSpPr>
          <p:cNvPr id="6" name="Date Placeholder 5"/>
          <p:cNvSpPr>
            <a:spLocks noGrp="1"/>
          </p:cNvSpPr>
          <p:nvPr>
            <p:ph type="dt" idx="15"/>
          </p:nvPr>
        </p:nvSpPr>
        <p:spPr/>
        <p:txBody>
          <a:bodyPr/>
          <a:lstStyle/>
          <a:p>
            <a:r>
              <a:rPr lang="fi-FI"/>
              <a:t>June 2017</a:t>
            </a:r>
            <a:endParaRPr lang="en-GB" dirty="0"/>
          </a:p>
        </p:txBody>
      </p:sp>
    </p:spTree>
    <p:extLst>
      <p:ext uri="{BB962C8B-B14F-4D97-AF65-F5344CB8AC3E}">
        <p14:creationId xmlns:p14="http://schemas.microsoft.com/office/powerpoint/2010/main" val="10472976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13976</TotalTime>
  <Words>494</Words>
  <Application>Microsoft Macintosh PowerPoint</Application>
  <PresentationFormat>On-screen Show (4:3)</PresentationFormat>
  <Paragraphs>71</Paragraphs>
  <Slides>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Mangal</vt:lpstr>
      <vt:lpstr>MS Gothic</vt:lpstr>
      <vt:lpstr>Times New Roman</vt:lpstr>
      <vt:lpstr>Arial</vt:lpstr>
      <vt:lpstr>Office Theme</vt:lpstr>
      <vt:lpstr>Document</vt:lpstr>
      <vt:lpstr>Distance aware wake-up operation</vt:lpstr>
      <vt:lpstr>Abstract</vt:lpstr>
      <vt:lpstr>Motivation</vt:lpstr>
      <vt:lpstr>Use case: cattle farm</vt:lpstr>
      <vt:lpstr>Use case: Streaming with high resolution</vt:lpstr>
      <vt:lpstr>Discussion</vt:lpstr>
      <vt:lpstr>References</vt:lpstr>
      <vt:lpstr>Straw poll</vt:lpstr>
    </vt:vector>
  </TitlesOfParts>
  <Manager/>
  <Company>Nokia</Company>
  <LinksUpToDate>false</LinksUpToDate>
  <SharedDoc>false</SharedDoc>
  <HyperlinkBase/>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11-17/1696r0</dc:title>
  <dc:subject>distance aware wake-up operation</dc:subject>
  <dc:creator>Enrico-Henrik Rantala</dc:creator>
  <cp:keywords/>
  <dc:description/>
  <cp:lastModifiedBy>Rantala, Enrico (Nokia - US/Sunnyvale)</cp:lastModifiedBy>
  <cp:revision>269</cp:revision>
  <cp:lastPrinted>1601-01-01T00:00:00Z</cp:lastPrinted>
  <dcterms:created xsi:type="dcterms:W3CDTF">2016-12-12T06:57:22Z</dcterms:created>
  <dcterms:modified xsi:type="dcterms:W3CDTF">2017-11-06T00:58:26Z</dcterms:modified>
  <cp:category/>
</cp:coreProperties>
</file>