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iff" ContentType="image/tiff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2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13" autoAdjust="0"/>
    <p:restoredTop sz="94660"/>
  </p:normalViewPr>
  <p:slideViewPr>
    <p:cSldViewPr>
      <p:cViewPr varScale="1">
        <p:scale>
          <a:sx n="87" d="100"/>
          <a:sy n="87" d="100"/>
        </p:scale>
        <p:origin x="928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Enrico-Henrik Rantala, Nokia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/>
              <a:t>doc.: IEEE 802.11-17/xxxxr0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Enrico-Henrik Rantala, Nokia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November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Enrico-Henrik Rantala et al, Nokia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November </a:t>
            </a:r>
            <a:r>
              <a:rPr lang="fi-FI" dirty="0"/>
              <a:t>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11-17/1695r1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tiff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Integration of WUR to Power Save </a:t>
            </a:r>
            <a:r>
              <a:rPr lang="en-GB" dirty="0" smtClean="0"/>
              <a:t>Mode follow up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4063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2017-11-08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1257502"/>
              </p:ext>
            </p:extLst>
          </p:nvPr>
        </p:nvGraphicFramePr>
        <p:xfrm>
          <a:off x="514350" y="2814638"/>
          <a:ext cx="8029575" cy="344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3" name="Document" r:id="rId4" imgW="8798059" imgH="3762874" progId="Word.Document.8">
                  <p:embed/>
                </p:oleObj>
              </mc:Choice>
              <mc:Fallback>
                <p:oleObj name="Document" r:id="rId4" imgW="8798059" imgH="3762874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814638"/>
                        <a:ext cx="8029575" cy="344328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</a:t>
            </a:r>
            <a:r>
              <a:rPr lang="en-GB" dirty="0"/>
              <a:t>presentation </a:t>
            </a:r>
            <a:r>
              <a:rPr lang="en-GB" dirty="0" smtClean="0"/>
              <a:t>recaps the presentation [1] “Integration of WUR to Power </a:t>
            </a:r>
            <a:r>
              <a:rPr lang="en-GB" dirty="0"/>
              <a:t>S</a:t>
            </a:r>
            <a:r>
              <a:rPr lang="en-GB" dirty="0" smtClean="0"/>
              <a:t>ave mode” </a:t>
            </a:r>
            <a:r>
              <a:rPr lang="en-GB" dirty="0" smtClean="0"/>
              <a:t>(17/0936r0) and </a:t>
            </a:r>
            <a:r>
              <a:rPr lang="en-GB" dirty="0" smtClean="0"/>
              <a:t>proposes text to 11ba </a:t>
            </a:r>
            <a:r>
              <a:rPr lang="en-GB" dirty="0" smtClean="0"/>
              <a:t>SFD </a:t>
            </a:r>
            <a:r>
              <a:rPr lang="en-GB" dirty="0" smtClean="0"/>
              <a:t>to </a:t>
            </a:r>
            <a:r>
              <a:rPr lang="en-GB" dirty="0" smtClean="0"/>
              <a:t>define </a:t>
            </a:r>
            <a:r>
              <a:rPr lang="en-GB" dirty="0" smtClean="0"/>
              <a:t>WUR mode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sz="2000" dirty="0" smtClean="0"/>
              <a:t>In [1] we proposed to specify WUR mode as an integral part of 802.11 PSM (power save mode)</a:t>
            </a:r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We believe this would  enable smooth </a:t>
            </a:r>
            <a:r>
              <a:rPr lang="en-US" sz="1600" dirty="0"/>
              <a:t>transitions between </a:t>
            </a:r>
            <a:r>
              <a:rPr lang="en-US" sz="1600" dirty="0" smtClean="0"/>
              <a:t>active, PS and WUR mode</a:t>
            </a:r>
          </a:p>
          <a:p>
            <a:pPr>
              <a:buFont typeface="Arial" charset="0"/>
              <a:buChar char="•"/>
            </a:pPr>
            <a:r>
              <a:rPr lang="en-US" sz="2000" dirty="0" smtClean="0"/>
              <a:t>Essence our proposal in [1] is </a:t>
            </a:r>
            <a:r>
              <a:rPr lang="en-US" sz="2000" dirty="0" smtClean="0"/>
              <a:t>that </a:t>
            </a:r>
            <a:r>
              <a:rPr lang="en-US" sz="2000" dirty="0" smtClean="0"/>
              <a:t>WUR mode as a sub mode to </a:t>
            </a:r>
            <a:r>
              <a:rPr lang="en-US" sz="2000" dirty="0" smtClean="0"/>
              <a:t>PSM</a:t>
            </a:r>
            <a:endParaRPr lang="en-US" sz="2000" dirty="0" smtClean="0"/>
          </a:p>
          <a:p>
            <a:pPr lvl="1">
              <a:buFont typeface="Arial" charset="0"/>
              <a:buChar char="•"/>
            </a:pPr>
            <a:r>
              <a:rPr lang="en-US" sz="1600" dirty="0" smtClean="0"/>
              <a:t>Sub mode means that WUR mode is defined within PSM (if device supports WUR mode it also supports PSM)</a:t>
            </a:r>
            <a:endParaRPr lang="en-US" sz="1600" dirty="0"/>
          </a:p>
          <a:p>
            <a:pPr lvl="1">
              <a:buFont typeface="Arial" charset="0"/>
              <a:buChar char="•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478376"/>
            <a:ext cx="5933504" cy="208752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600" y="4478376"/>
            <a:ext cx="2946400" cy="14351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 flipV="1">
            <a:off x="5580112" y="4581128"/>
            <a:ext cx="720080" cy="6851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/>
          <p:nvPr/>
        </p:nvCxnSpPr>
        <p:spPr bwMode="auto">
          <a:xfrm>
            <a:off x="5580112" y="5737804"/>
            <a:ext cx="720080" cy="8406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7242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US" dirty="0" smtClean="0"/>
              <a:t>11-17-0936-00-00ba-integration-of-wur-to-power-save-mode</a:t>
            </a:r>
            <a:endParaRPr lang="en-US" dirty="0"/>
          </a:p>
          <a:p>
            <a:r>
              <a:rPr lang="en-US" dirty="0" smtClean="0"/>
              <a:t>[</a:t>
            </a:r>
            <a:r>
              <a:rPr lang="en-US" dirty="0"/>
              <a:t>2] </a:t>
            </a:r>
            <a:r>
              <a:rPr lang="en-US" dirty="0" smtClean="0"/>
              <a:t>11-17-0575-05-00ba-spec-framework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798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to add </a:t>
            </a:r>
            <a:r>
              <a:rPr lang="en-US" dirty="0" smtClean="0"/>
              <a:t>to the 11ba SFD, under chapter “4.5 WUR mode” the following: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WUR mode is a sub mode of PSM (power save mode)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Yes/No/Abstain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Enrico-Henrik Rantala et al,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fi-FI" dirty="0"/>
              <a:t>November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29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13502</TotalTime>
  <Words>240</Words>
  <Application>Microsoft Macintosh PowerPoint</Application>
  <PresentationFormat>On-screen Show (4:3)</PresentationFormat>
  <Paragraphs>40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 Unicode MS</vt:lpstr>
      <vt:lpstr>Mangal</vt:lpstr>
      <vt:lpstr>MS Gothic</vt:lpstr>
      <vt:lpstr>Times New Roman</vt:lpstr>
      <vt:lpstr>Arial</vt:lpstr>
      <vt:lpstr>Office Theme</vt:lpstr>
      <vt:lpstr>Document</vt:lpstr>
      <vt:lpstr>Integration of WUR to Power Save Mode follow up</vt:lpstr>
      <vt:lpstr>Abstract</vt:lpstr>
      <vt:lpstr>Short recap</vt:lpstr>
      <vt:lpstr>References</vt:lpstr>
      <vt:lpstr>Straw poll</vt:lpstr>
    </vt:vector>
  </TitlesOfParts>
  <Manager/>
  <Company>Nokia</Company>
  <LinksUpToDate>false</LinksUpToDate>
  <SharedDoc>false</SharedDoc>
  <HyperlinkBase/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11-17/1695r1</dc:title>
  <dc:subject>integration of wur to power save mode follow up</dc:subject>
  <dc:creator>Enrico-Henrik Rantala</dc:creator>
  <cp:keywords/>
  <dc:description/>
  <cp:lastModifiedBy>Rantala, Enrico (Nokia - US/Sunnyvale)</cp:lastModifiedBy>
  <cp:revision>110</cp:revision>
  <cp:lastPrinted>1601-01-01T00:00:00Z</cp:lastPrinted>
  <dcterms:created xsi:type="dcterms:W3CDTF">2016-12-12T06:57:22Z</dcterms:created>
  <dcterms:modified xsi:type="dcterms:W3CDTF">2017-11-08T16:29:44Z</dcterms:modified>
  <cp:category/>
</cp:coreProperties>
</file>