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3" r:id="rId4"/>
    <p:sldId id="280" r:id="rId5"/>
    <p:sldId id="263" r:id="rId6"/>
    <p:sldId id="279" r:id="rId7"/>
    <p:sldId id="26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7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67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62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802.11-17/1687r2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TGax Editor’s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 status of comment resolution on the TGax draft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history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384054"/>
              </p:ext>
            </p:extLst>
          </p:nvPr>
        </p:nvGraphicFramePr>
        <p:xfrm>
          <a:off x="914400" y="1981200"/>
          <a:ext cx="1036161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160"/>
                <a:gridCol w="924640"/>
                <a:gridCol w="1905000"/>
                <a:gridCol w="1295400"/>
                <a:gridCol w="1447800"/>
                <a:gridCol w="38846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Release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Approval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resolution document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15/0535r8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17/0010r14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17/1682r0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2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LB230 </a:t>
            </a:r>
            <a:r>
              <a:rPr lang="en-GB" dirty="0"/>
              <a:t>c</a:t>
            </a:r>
            <a:r>
              <a:rPr lang="en-GB" dirty="0" smtClean="0"/>
              <a:t>omment breakdown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833587"/>
              </p:ext>
            </p:extLst>
          </p:nvPr>
        </p:nvGraphicFramePr>
        <p:xfrm>
          <a:off x="914400" y="1981200"/>
          <a:ext cx="6629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324504"/>
                <a:gridCol w="1494896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Editorial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59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LB230 </a:t>
            </a:r>
            <a:r>
              <a:rPr lang="en-GB" dirty="0" smtClean="0"/>
              <a:t>comments by comment group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6976746"/>
              </p:ext>
            </p:extLst>
          </p:nvPr>
        </p:nvGraphicFramePr>
        <p:xfrm>
          <a:off x="914400" y="1981200"/>
          <a:ext cx="5078413" cy="3726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5275"/>
                <a:gridCol w="492026"/>
                <a:gridCol w="474454"/>
                <a:gridCol w="333875"/>
                <a:gridCol w="474454"/>
                <a:gridCol w="333875"/>
                <a:gridCol w="474454"/>
              </a:tblGrid>
              <a:tr h="1165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vert="vert27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1216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 GHz band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Ack procedure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Approved Edits in D2.2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Approved No Change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Editorials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Editorials in D2.1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Link adaptation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 General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MLME SAP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Need Submission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(blank)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521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43" marR="10543" marT="762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</p:nvPr>
        </p:nvGraphicFramePr>
        <p:xfrm>
          <a:off x="6970239" y="1981203"/>
          <a:ext cx="3531547" cy="4113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5223"/>
                <a:gridCol w="342157"/>
                <a:gridCol w="329937"/>
                <a:gridCol w="232178"/>
                <a:gridCol w="329937"/>
                <a:gridCol w="232178"/>
                <a:gridCol w="329937"/>
              </a:tblGrid>
              <a:tr h="11217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vert="vert27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476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DFS 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HE-SIG-A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HE-SIG-B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Mathematical description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MCS overview and tables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Need Submission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Packet extension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Data field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Intro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OFDMA overview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PPDU formats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Preamble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SAP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tx/rx procedure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tx/rx spec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  <a:tr h="175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TXTIME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983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2" marR="7332" marT="7332" marB="0" anchor="b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comments by comment group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1618456" y="1991836"/>
          <a:ext cx="3670300" cy="4091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3400"/>
                <a:gridCol w="355600"/>
                <a:gridCol w="342900"/>
                <a:gridCol w="241300"/>
                <a:gridCol w="342900"/>
                <a:gridCol w="241300"/>
                <a:gridCol w="342900"/>
              </a:tblGrid>
              <a:tr h="1165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779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780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Ack procedure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A-MPDU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Duration-based RTS/CTS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Format and rate selection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Fragmentation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General and MAC services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 BSS 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HT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 General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Operating mode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Power management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Queue size and BSR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Reverse direction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6900863" y="2540476"/>
          <a:ext cx="3670300" cy="2994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3400"/>
                <a:gridCol w="355600"/>
                <a:gridCol w="342900"/>
                <a:gridCol w="241300"/>
                <a:gridCol w="342900"/>
                <a:gridCol w="241300"/>
                <a:gridCol w="342900"/>
              </a:tblGrid>
              <a:tr h="1165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BQR 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 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MU-RTS/CTS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NDP feedback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Sounding protocol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UORA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Spatial Reuse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32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</a:t>
            </a:r>
            <a:r>
              <a:rPr lang="en-GB" dirty="0" smtClean="0"/>
              <a:t>comment assignees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602582"/>
              </p:ext>
            </p:extLst>
          </p:nvPr>
        </p:nvGraphicFramePr>
        <p:xfrm>
          <a:off x="572872" y="1820326"/>
          <a:ext cx="2563239" cy="4225220"/>
        </p:xfrm>
        <a:graphic>
          <a:graphicData uri="http://schemas.openxmlformats.org/drawingml/2006/table">
            <a:tbl>
              <a:tblPr/>
              <a:tblGrid>
                <a:gridCol w="1044840"/>
                <a:gridCol w="345774"/>
                <a:gridCol w="210471"/>
                <a:gridCol w="165370"/>
                <a:gridCol w="165370"/>
                <a:gridCol w="172887"/>
                <a:gridCol w="458527"/>
              </a:tblGrid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 Sun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SAP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MIB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SAP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PiCS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 Porat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HE-SIG-A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General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Submission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GHz band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Submission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Yongho Seok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Duration-based RTS/CTS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 Control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General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 operation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PPDU formats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SAP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Sounding protocol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DFS operation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Packet extension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OFDMA overview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TXTIME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Sigurd Schelstraete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HE-SIG-B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Hongyuan Zhang</a:t>
                      </a:r>
                    </a:p>
                  </a:txBody>
                  <a:tcPr marL="4510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A-MPDU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HE-SIG-A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HE-SIG-B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Mathematical description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Data field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Preamble</a:t>
                      </a:r>
                    </a:p>
                  </a:txBody>
                  <a:tcPr marL="54121" marR="4510" marT="45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510" marR="4510" marT="4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3931252"/>
              </p:ext>
            </p:extLst>
          </p:nvPr>
        </p:nvGraphicFramePr>
        <p:xfrm>
          <a:off x="3733800" y="1783964"/>
          <a:ext cx="2438401" cy="4388236"/>
        </p:xfrm>
        <a:graphic>
          <a:graphicData uri="http://schemas.openxmlformats.org/drawingml/2006/table">
            <a:tbl>
              <a:tblPr/>
              <a:tblGrid>
                <a:gridCol w="993952"/>
                <a:gridCol w="328934"/>
                <a:gridCol w="200221"/>
                <a:gridCol w="157316"/>
                <a:gridCol w="157316"/>
                <a:gridCol w="164467"/>
                <a:gridCol w="436195"/>
              </a:tblGrid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 Fischer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Ross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Ack procedure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Xiaogang Chen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SAP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tx/rx procedure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 Tian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 overview and tables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Fragmentation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HE-SIG-B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Tanaka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Ack procedure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Ack procedure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Lochan Verma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HE-SIG-A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HE-SIG-B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Intro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tx/rx spec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Sounding protocol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Laurent Cariou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EDCA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NDP feedback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Kaiying Lv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Guoqing Li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and MAC services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management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3986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EDCA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 and rate selection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BSS operation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Submission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tx/rx spec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Sounding protocol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TWT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47828" marR="3986" marT="39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986" marR="3986" marT="39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638834"/>
              </p:ext>
            </p:extLst>
          </p:nvPr>
        </p:nvGraphicFramePr>
        <p:xfrm>
          <a:off x="6400801" y="1774018"/>
          <a:ext cx="2743198" cy="4136979"/>
        </p:xfrm>
        <a:graphic>
          <a:graphicData uri="http://schemas.openxmlformats.org/drawingml/2006/table">
            <a:tbl>
              <a:tblPr/>
              <a:tblGrid>
                <a:gridCol w="1118196"/>
                <a:gridCol w="370050"/>
                <a:gridCol w="225248"/>
                <a:gridCol w="198432"/>
                <a:gridCol w="155528"/>
                <a:gridCol w="205482"/>
                <a:gridCol w="470262"/>
              </a:tblGrid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Ack procedure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MLME SAP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 Hsu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adaptation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ChaoChun Wang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BSS operation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Po-Kai Huang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MU-RTS/CTS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Submission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BSS operation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General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 operation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UORA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mode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Reverse direction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Liwen Chu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A-MPDU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Sounding protocol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Chitto Ghosh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UORA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5529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66342" marR="5529" marT="55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29" marR="5529" marT="5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725853"/>
              </p:ext>
            </p:extLst>
          </p:nvPr>
        </p:nvGraphicFramePr>
        <p:xfrm>
          <a:off x="9296398" y="1774019"/>
          <a:ext cx="2743202" cy="4109656"/>
        </p:xfrm>
        <a:graphic>
          <a:graphicData uri="http://schemas.openxmlformats.org/drawingml/2006/table">
            <a:tbl>
              <a:tblPr/>
              <a:tblGrid>
                <a:gridCol w="1118197"/>
                <a:gridCol w="370051"/>
                <a:gridCol w="225248"/>
                <a:gridCol w="176981"/>
                <a:gridCol w="176981"/>
                <a:gridCol w="185025"/>
                <a:gridCol w="490719"/>
              </a:tblGrid>
              <a:tr h="23329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Zhou Lan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BQR operation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EDCA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 operation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 Submission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mode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OFDMA overview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Queue size and BSR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Jianhan Liu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tx/rx spec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Tianyu Wu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HE-SIG-B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Intro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PPDU formats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Preamble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UORA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Reverse direction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Kome Oteri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Sounding protocol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Jae Seung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MLME SAP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Stephane Baron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UORA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Kiseon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PPDU formats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Jing Ma</a:t>
                      </a:r>
                    </a:p>
                  </a:txBody>
                  <a:tcPr marL="5713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 operation</a:t>
                      </a:r>
                    </a:p>
                  </a:txBody>
                  <a:tcPr marL="68554" marR="5713" marT="57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3" marR="5713" marT="5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2084</TotalTime>
  <Words>1136</Words>
  <Application>Microsoft Office PowerPoint</Application>
  <PresentationFormat>Widescreen</PresentationFormat>
  <Paragraphs>1523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Calibri</vt:lpstr>
      <vt:lpstr>Times New Roman</vt:lpstr>
      <vt:lpstr>Office Theme</vt:lpstr>
      <vt:lpstr>Document</vt:lpstr>
      <vt:lpstr>TGax Editor’s Report</vt:lpstr>
      <vt:lpstr>Abstract</vt:lpstr>
      <vt:lpstr>Draft history</vt:lpstr>
      <vt:lpstr>LB230 comment breakdown</vt:lpstr>
      <vt:lpstr>LB230 comments by comment group</vt:lpstr>
      <vt:lpstr>LB230 comments by comment group</vt:lpstr>
      <vt:lpstr>LB230 comment assignees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 Report</dc:title>
  <dc:creator>Stacey, Robert</dc:creator>
  <cp:keywords>CTPClassification=:VisualMarkings=, CTPClassification=CTP_PUBLIC:VisualMarkings=, CTPClassification=CTP_NT</cp:keywords>
  <cp:lastModifiedBy>Stacey, Robert</cp:lastModifiedBy>
  <cp:revision>73</cp:revision>
  <cp:lastPrinted>1601-01-01T00:00:00Z</cp:lastPrinted>
  <dcterms:created xsi:type="dcterms:W3CDTF">2017-11-05T13:34:07Z</dcterms:created>
  <dcterms:modified xsi:type="dcterms:W3CDTF">2018-03-05T03:21:43Z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2018-03-05 03:21:43Z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