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5" r:id="rId4"/>
    <p:sldId id="278" r:id="rId5"/>
    <p:sldId id="261" r:id="rId6"/>
    <p:sldId id="271" r:id="rId7"/>
    <p:sldId id="281" r:id="rId8"/>
    <p:sldId id="27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96" y="14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WUR duty-cycle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996690"/>
              </p:ext>
            </p:extLst>
          </p:nvPr>
        </p:nvGraphicFramePr>
        <p:xfrm>
          <a:off x="800100" y="2438400"/>
          <a:ext cx="8069262" cy="317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50056" imgH="3248195" progId="Word.Document.8">
                  <p:embed/>
                </p:oleObj>
              </mc:Choice>
              <mc:Fallback>
                <p:oleObj name="Document" r:id="rId4" imgW="8250056" imgH="324819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438400"/>
                        <a:ext cx="8069262" cy="31765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96F0-95CE-4F7C-BEED-3E838F6E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7F96F-B6E7-4FCB-9DB3-415277286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856538" cy="35390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One of the main usage models of WUR is IoT devices</a:t>
            </a:r>
          </a:p>
          <a:p>
            <a:pPr lvl="1"/>
            <a:r>
              <a:rPr lang="en-US" dirty="0"/>
              <a:t>Rarely transmit or receive packets</a:t>
            </a:r>
          </a:p>
          <a:p>
            <a:pPr lvl="1"/>
            <a:r>
              <a:rPr lang="en-US" dirty="0"/>
              <a:t>Operating with coin-battery</a:t>
            </a:r>
          </a:p>
          <a:p>
            <a:r>
              <a:rPr lang="en-US" dirty="0"/>
              <a:t>For IoT use cases, extending the life time of STA is the foremost consideration</a:t>
            </a:r>
          </a:p>
          <a:p>
            <a:pPr lvl="1"/>
            <a:r>
              <a:rPr lang="en-US" dirty="0"/>
              <a:t>Recommended to have a lifetime in the order of years without recharge</a:t>
            </a:r>
          </a:p>
          <a:p>
            <a:pPr lvl="2"/>
            <a:r>
              <a:rPr lang="en-US" dirty="0"/>
              <a:t>To have better competitiveness against other IoT connectivity techniques (</a:t>
            </a:r>
            <a:r>
              <a:rPr lang="en-US" dirty="0" err="1"/>
              <a:t>LoRa</a:t>
            </a:r>
            <a:r>
              <a:rPr lang="en-US" dirty="0"/>
              <a:t>, </a:t>
            </a:r>
            <a:r>
              <a:rPr lang="en-US" dirty="0" err="1"/>
              <a:t>Zigbee</a:t>
            </a:r>
            <a:r>
              <a:rPr lang="en-US" dirty="0"/>
              <a:t> etc.)</a:t>
            </a:r>
          </a:p>
          <a:p>
            <a:r>
              <a:rPr lang="en-US" dirty="0"/>
              <a:t>WUR Duty-cycle is proposed for extremely low power STAs</a:t>
            </a:r>
          </a:p>
          <a:p>
            <a:pPr lvl="1"/>
            <a:r>
              <a:rPr lang="en-US" dirty="0"/>
              <a:t>In duty-cycle mode, WUR STA may turn off its </a:t>
            </a:r>
            <a:r>
              <a:rPr lang="en-US" dirty="0" err="1"/>
              <a:t>WURx</a:t>
            </a:r>
            <a:r>
              <a:rPr lang="en-US" dirty="0"/>
              <a:t> following the duty-cycle schedule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7CA88-5309-4B0B-8CD9-000E12ACF4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1E221-654D-404A-B6E5-7ACA8C3521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DA01B-E4F2-4310-B12A-DD107EB282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670381B-1F2D-4D7A-8F0F-3363BDD9796F}"/>
              </a:ext>
            </a:extLst>
          </p:cNvPr>
          <p:cNvSpPr/>
          <p:nvPr/>
        </p:nvSpPr>
        <p:spPr bwMode="auto">
          <a:xfrm>
            <a:off x="800100" y="6264847"/>
            <a:ext cx="235902" cy="12587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A4BFFFA-18A3-4FEE-B2E2-6EDA15880D90}"/>
              </a:ext>
            </a:extLst>
          </p:cNvPr>
          <p:cNvSpPr/>
          <p:nvPr/>
        </p:nvSpPr>
        <p:spPr>
          <a:xfrm>
            <a:off x="990140" y="6212366"/>
            <a:ext cx="6783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kern="0" dirty="0" err="1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WURx</a:t>
            </a:r>
            <a:r>
              <a:rPr lang="en-US" sz="900" kern="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on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A473F-3915-4409-B829-7607CAA40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5371856"/>
            <a:ext cx="5308697" cy="106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58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66713-93E4-4D31-8DA3-5DDCFFDE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Duty-cycle and power consumption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2D85C-6E73-4CB0-AFBF-4C083EFD3D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27327-281E-4FB3-B986-A98A78888A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A926E5-B443-46B6-8170-B1BBEE2B85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91C01DE-D0F2-4A41-95F3-AF9D475B5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5181600"/>
            <a:ext cx="3641640" cy="105472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E2D0AF5-0EE4-451C-882E-47D403827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In WUR duty-cycle setup, a STA negotiates parameters with AP</a:t>
            </a:r>
          </a:p>
          <a:p>
            <a:pPr lvl="1"/>
            <a:r>
              <a:rPr lang="en-US" dirty="0"/>
              <a:t>Duty-cycle period, on-duration, minimum wake time, start time</a:t>
            </a:r>
          </a:p>
          <a:p>
            <a:r>
              <a:rPr lang="en-US" dirty="0"/>
              <a:t>The power consumption of a duty-cycle STA will be determined by the duty-cycle period and the length of on-duration </a:t>
            </a:r>
          </a:p>
          <a:p>
            <a:pPr lvl="1"/>
            <a:r>
              <a:rPr lang="en-US" dirty="0"/>
              <a:t>The less frequently and the shorter a STA turns on the </a:t>
            </a:r>
            <a:r>
              <a:rPr lang="en-US" dirty="0" err="1"/>
              <a:t>WURx</a:t>
            </a:r>
            <a:r>
              <a:rPr lang="en-US" dirty="0"/>
              <a:t>, the less power it consumes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5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2AAE-72A2-422D-B133-E5948447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Duty-cycle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107C1-3646-4DE4-962B-CE8A388CC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Duty-cycle period of a WUR STA depends on the latency requirement of the STA</a:t>
            </a:r>
          </a:p>
          <a:p>
            <a:pPr lvl="1"/>
            <a:r>
              <a:rPr lang="en-US" dirty="0"/>
              <a:t> If the period is longer than the latency requirement, the PCR data can be dropped in the worst case</a:t>
            </a:r>
          </a:p>
          <a:p>
            <a:r>
              <a:rPr lang="en-US" dirty="0"/>
              <a:t>Duty-cycle period cannot be maintained adaptively</a:t>
            </a:r>
          </a:p>
          <a:p>
            <a:pPr lvl="1"/>
            <a:r>
              <a:rPr lang="en-US" dirty="0"/>
              <a:t>AP cannot predict exactly when a traffic arrives</a:t>
            </a:r>
          </a:p>
          <a:p>
            <a:pPr lvl="1"/>
            <a:r>
              <a:rPr lang="en-US" dirty="0"/>
              <a:t>Once a STA turns off the </a:t>
            </a:r>
            <a:r>
              <a:rPr lang="en-US" dirty="0" err="1"/>
              <a:t>WURx</a:t>
            </a:r>
            <a:r>
              <a:rPr lang="en-US" dirty="0"/>
              <a:t>, it is impossible to wake up the STA</a:t>
            </a:r>
          </a:p>
          <a:p>
            <a:r>
              <a:rPr lang="en-US" dirty="0"/>
              <a:t>It is not recommended to manipulate the duty-cycle period for power saving purpose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B3960-C089-483A-A743-2C190E364F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2BAC3-81BE-4D2A-8C8E-912746A1A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902D6B-FC7B-452B-9434-BA474B1B0D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55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702F6-D801-46CB-AC3C-779AACB1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Duty-cycle on-duration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7BEE-22E2-4C23-ADB9-CCC207C4B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0700"/>
            <a:ext cx="7770813" cy="36179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on-duration should be long enough to receive several wake-up packets</a:t>
            </a:r>
          </a:p>
          <a:p>
            <a:pPr lvl="1"/>
            <a:r>
              <a:rPr lang="en-US" dirty="0"/>
              <a:t>WUR Beacon, WUPs to others, channel access delay</a:t>
            </a:r>
          </a:p>
          <a:p>
            <a:pPr lvl="2"/>
            <a:r>
              <a:rPr lang="en-US" dirty="0"/>
              <a:t>On-duration might be shared with other WUR duty-cycle STAs</a:t>
            </a:r>
          </a:p>
          <a:p>
            <a:pPr lvl="1"/>
            <a:r>
              <a:rPr lang="en-US" dirty="0"/>
              <a:t>Potential time sync shift also needs to be considered</a:t>
            </a:r>
          </a:p>
          <a:p>
            <a:r>
              <a:rPr lang="en-US" dirty="0"/>
              <a:t>However, if the traffic arrival rate of a WUR STA is low, the STA will waste its power for listening in many on-durations</a:t>
            </a:r>
          </a:p>
          <a:p>
            <a:r>
              <a:rPr lang="en-US" dirty="0"/>
              <a:t>It will be beneficial if a duty-cycle STA could terminate the current on-duration earlier when there is no additional WUP transmission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4B87-0344-4780-90BA-3E2B952D84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E7BED-4AFE-4E01-9B12-439E7FE9B9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B06C81-0BC1-4B93-9AC7-59A78597CC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A59164E-5723-45F6-B04B-D986F7471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067" y="5438684"/>
            <a:ext cx="2635111" cy="9573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984ABC2-C5BB-44C2-9CE2-B0F29A114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216" y="5438455"/>
            <a:ext cx="2635111" cy="96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79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3C5D6-CDE7-4EA6-B3CD-143FCFDF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A6865-8DCF-42DF-84E8-D7633688D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4500"/>
            <a:ext cx="8039100" cy="3052791"/>
          </a:xfrm>
        </p:spPr>
        <p:txBody>
          <a:bodyPr>
            <a:normAutofit/>
          </a:bodyPr>
          <a:lstStyle/>
          <a:p>
            <a:r>
              <a:rPr lang="en-US" dirty="0"/>
              <a:t>Propose that AP indicates that no WUP will be transmitted until the next duty-cycle on duration</a:t>
            </a:r>
          </a:p>
          <a:p>
            <a:pPr lvl="1"/>
            <a:r>
              <a:rPr lang="en-US" dirty="0"/>
              <a:t>When a duty-cycle STA receives the indication, it may turn off its </a:t>
            </a:r>
            <a:r>
              <a:rPr lang="en-US" dirty="0" err="1"/>
              <a:t>WURx</a:t>
            </a:r>
            <a:r>
              <a:rPr lang="en-US" dirty="0"/>
              <a:t> before the current on-duration ends </a:t>
            </a:r>
          </a:p>
          <a:p>
            <a:pPr lvl="2"/>
            <a:r>
              <a:rPr lang="en-US" dirty="0"/>
              <a:t>Duty-cycle always-on STA ignores the indication</a:t>
            </a:r>
          </a:p>
          <a:p>
            <a:r>
              <a:rPr lang="en-US" dirty="0"/>
              <a:t>Possible approaches</a:t>
            </a:r>
          </a:p>
          <a:p>
            <a:pPr lvl="1"/>
            <a:r>
              <a:rPr lang="en-US" dirty="0"/>
              <a:t>One bit indication in WUR MAC header (More WUP field)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D4815-4F3E-413D-BA4B-EF1D56EBAF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DC4CF-B409-40FB-8FF1-E670C1A33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F9487B-2AF9-4C3B-992E-73152F8D21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D46075-7B47-4CE6-92C3-F3D268B11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95" y="5134664"/>
            <a:ext cx="3186090" cy="9522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96F4FA8-9D04-4A34-98AD-7C4D8A636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900" y="4906577"/>
            <a:ext cx="5629105" cy="139533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3A7F8F0-1FA0-43EA-84AF-5E869B291ACC}"/>
              </a:ext>
            </a:extLst>
          </p:cNvPr>
          <p:cNvSpPr/>
          <p:nvPr/>
        </p:nvSpPr>
        <p:spPr bwMode="auto">
          <a:xfrm>
            <a:off x="3924300" y="4552845"/>
            <a:ext cx="12595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0" tIns="0" rIns="0" bIns="0" numCol="1" rtlCol="0" anchor="ctr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Beacon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965ADC-DA5F-4DDE-A1CA-7B6AFCD3DFAF}"/>
              </a:ext>
            </a:extLst>
          </p:cNvPr>
          <p:cNvSpPr/>
          <p:nvPr/>
        </p:nvSpPr>
        <p:spPr bwMode="auto">
          <a:xfrm>
            <a:off x="4152900" y="4545643"/>
            <a:ext cx="1259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WUP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03EE63-B078-4370-A108-60D242738FE9}"/>
              </a:ext>
            </a:extLst>
          </p:cNvPr>
          <p:cNvCxnSpPr/>
          <p:nvPr/>
        </p:nvCxnSpPr>
        <p:spPr bwMode="auto">
          <a:xfrm>
            <a:off x="6210300" y="5257800"/>
            <a:ext cx="0" cy="17800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631EA5-2A2B-4B3B-9B83-8E46ACBE09A5}"/>
              </a:ext>
            </a:extLst>
          </p:cNvPr>
          <p:cNvCxnSpPr/>
          <p:nvPr/>
        </p:nvCxnSpPr>
        <p:spPr bwMode="auto">
          <a:xfrm>
            <a:off x="7239000" y="5257800"/>
            <a:ext cx="0" cy="61451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95D488F-CC5C-48FD-8CBC-AE47D9DD3BF5}"/>
              </a:ext>
            </a:extLst>
          </p:cNvPr>
          <p:cNvCxnSpPr/>
          <p:nvPr/>
        </p:nvCxnSpPr>
        <p:spPr bwMode="auto">
          <a:xfrm>
            <a:off x="7457206" y="5257800"/>
            <a:ext cx="0" cy="4197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0832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0B25-E07F-4031-951A-45384DCE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FEE8E-81F2-4C30-BA5C-8572E1A4D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Considerations on duty-cycle parameters in terms of power consumption of WUR STA</a:t>
            </a:r>
          </a:p>
          <a:p>
            <a:pPr lvl="1"/>
            <a:r>
              <a:rPr lang="en-US" dirty="0"/>
              <a:t>Proposing to use 1-bit indication in WUP MAC header to indicate that no WUP will be transmitted until the next duty-cycle on duration </a:t>
            </a:r>
          </a:p>
          <a:p>
            <a:pPr lvl="2"/>
            <a:r>
              <a:rPr lang="en-US" dirty="0"/>
              <a:t>When a WUR duty-cycle STA receives the indication, it may turn off their </a:t>
            </a:r>
            <a:r>
              <a:rPr lang="en-US" dirty="0" err="1"/>
              <a:t>WURx</a:t>
            </a:r>
            <a:r>
              <a:rPr lang="en-US" dirty="0"/>
              <a:t> before the current on-duration ends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9BC96-0552-47E9-97C3-E6A268EFB4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3B876-E52B-4C72-B482-77B48B4709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86AC0C-5764-4F88-B8ED-3B5BF640F6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73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ADA71-071A-4E9F-85B7-3DBD2094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C7099-EE89-4683-9EC5-CD1D6196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a mechanism that enables an early termination of the current duty-cycle on-duration of a WUR STA?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C78A4-9B65-482A-A510-3838A046F6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816E9-C5FE-44E7-92F3-E12BD180D9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F1D800-66E9-4E5E-9EE9-EB1A82F0C2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69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11567</TotalTime>
  <Words>565</Words>
  <Application>Microsoft Office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duty-cycle</vt:lpstr>
      <vt:lpstr>Introduction</vt:lpstr>
      <vt:lpstr>Duty-cycle and power consumption</vt:lpstr>
      <vt:lpstr>Duty-cycle period</vt:lpstr>
      <vt:lpstr>Duty-cycle on-duration</vt:lpstr>
      <vt:lpstr>Possible approaches</vt:lpstr>
      <vt:lpstr>Summary</vt:lpstr>
      <vt:lpstr>Strawpoll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101</cp:revision>
  <cp:lastPrinted>1601-01-01T00:00:00Z</cp:lastPrinted>
  <dcterms:created xsi:type="dcterms:W3CDTF">2017-09-05T07:06:26Z</dcterms:created>
  <dcterms:modified xsi:type="dcterms:W3CDTF">2017-11-08T09:22:36Z</dcterms:modified>
</cp:coreProperties>
</file>