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7" r:id="rId5"/>
    <p:sldId id="264" r:id="rId6"/>
    <p:sldId id="268" r:id="rId7"/>
    <p:sldId id="266" r:id="rId8"/>
    <p:sldId id="258" r:id="rId9"/>
    <p:sldId id="269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97031" autoAdjust="0"/>
  </p:normalViewPr>
  <p:slideViewPr>
    <p:cSldViewPr>
      <p:cViewPr varScale="1">
        <p:scale>
          <a:sx n="137" d="100"/>
          <a:sy n="137" d="100"/>
        </p:scale>
        <p:origin x="113" y="6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Guard Time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11-17/1051r1, </a:t>
            </a:r>
            <a:r>
              <a:rPr lang="en-GB" dirty="0"/>
              <a:t>UL transmission </a:t>
            </a:r>
            <a:r>
              <a:rPr lang="en-GB" dirty="0" err="1"/>
              <a:t>behavior</a:t>
            </a:r>
            <a:r>
              <a:rPr lang="en-GB" dirty="0"/>
              <a:t> of WUR STA</a:t>
            </a:r>
          </a:p>
          <a:p>
            <a:r>
              <a:rPr lang="en-GB" dirty="0"/>
              <a:t>[2] R1-1712501, Wake-up signal for </a:t>
            </a:r>
            <a:r>
              <a:rPr lang="en-GB" dirty="0" err="1"/>
              <a:t>feNB</a:t>
            </a:r>
            <a:r>
              <a:rPr lang="en-GB" dirty="0"/>
              <a:t>-IoT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080"/>
            <a:ext cx="7770813" cy="349882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[1], we discussed the turn-on latency of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When a WUR STA starts to use its </a:t>
            </a:r>
            <a:r>
              <a:rPr lang="en-US" dirty="0" err="1"/>
              <a:t>WURx</a:t>
            </a:r>
            <a:r>
              <a:rPr lang="en-US" dirty="0"/>
              <a:t>, it may require some time to turn on the </a:t>
            </a:r>
            <a:r>
              <a:rPr lang="en-US" dirty="0" err="1"/>
              <a:t>WURx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turn-on latency</a:t>
            </a:r>
            <a:endParaRPr lang="en-US" dirty="0"/>
          </a:p>
          <a:p>
            <a:pPr lvl="1"/>
            <a:r>
              <a:rPr lang="en-US" dirty="0"/>
              <a:t>If AP transmits a WUP to the STA during the turn-on latency, the STA cannot receive the WUP </a:t>
            </a:r>
          </a:p>
          <a:p>
            <a:r>
              <a:rPr lang="en-US" dirty="0"/>
              <a:t>To prevent the mismatch problem, we proposed to define a guard time </a:t>
            </a:r>
          </a:p>
          <a:p>
            <a:pPr lvl="1"/>
            <a:r>
              <a:rPr lang="en-US" dirty="0"/>
              <a:t>AP sets a guard time when a WUR STA is supposed to turn on the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Within the guard time, AP does not send a WUP destined to the WUR STA</a:t>
            </a:r>
          </a:p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824E92-6E42-4D38-A409-9A9CD2157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106" y="5219699"/>
            <a:ext cx="3877949" cy="12096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67203B-6C5D-43D3-9935-1411A7389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5219698"/>
            <a:ext cx="3877949" cy="120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924800" cy="40370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r>
              <a:rPr lang="en-US" dirty="0"/>
              <a:t> is not a negligible value</a:t>
            </a:r>
          </a:p>
          <a:p>
            <a:pPr lvl="1"/>
            <a:r>
              <a:rPr lang="en-US" dirty="0"/>
              <a:t>Turn-on latency could be greater than a few milliseconds [2]</a:t>
            </a:r>
          </a:p>
          <a:p>
            <a:pPr lvl="2"/>
            <a:r>
              <a:rPr lang="en-US" dirty="0"/>
              <a:t>Extremely low-cost H/W design may require a longer latency</a:t>
            </a:r>
          </a:p>
          <a:p>
            <a:r>
              <a:rPr lang="en-US" dirty="0"/>
              <a:t>Turn-on latency might occur whenever a WUR STA enters doze state from awake state</a:t>
            </a:r>
          </a:p>
          <a:p>
            <a:pPr lvl="1"/>
            <a:r>
              <a:rPr lang="en-US" dirty="0"/>
              <a:t>If a WUR STA keeps its </a:t>
            </a:r>
            <a:r>
              <a:rPr lang="en-US" dirty="0" err="1"/>
              <a:t>WURx</a:t>
            </a:r>
            <a:r>
              <a:rPr lang="en-US" dirty="0"/>
              <a:t> on during awake state, it wastes much power by running both PCR and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A WUR STA can save more power as it turns off the </a:t>
            </a:r>
            <a:r>
              <a:rPr lang="en-US" dirty="0" err="1"/>
              <a:t>WURx</a:t>
            </a:r>
            <a:r>
              <a:rPr lang="en-US" dirty="0"/>
              <a:t> during awake state</a:t>
            </a:r>
          </a:p>
          <a:p>
            <a:pPr lvl="1"/>
            <a:r>
              <a:rPr lang="en-US" dirty="0"/>
              <a:t>In this case, the STA turns on its </a:t>
            </a:r>
            <a:r>
              <a:rPr lang="en-US" dirty="0" err="1"/>
              <a:t>WURx</a:t>
            </a:r>
            <a:r>
              <a:rPr lang="en-US" dirty="0"/>
              <a:t> when it enters doze state</a:t>
            </a:r>
          </a:p>
          <a:p>
            <a:r>
              <a:rPr lang="en-US" dirty="0"/>
              <a:t>When AP needs to wake-up a WUR STA shortly after the STA enters doze state, a mismatch problem might happen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87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D3A7EF-39D7-4F7C-B38F-B12533B3D12A}"/>
              </a:ext>
            </a:extLst>
          </p:cNvPr>
          <p:cNvSpPr txBox="1">
            <a:spLocks/>
          </p:cNvSpPr>
          <p:nvPr/>
        </p:nvSpPr>
        <p:spPr bwMode="auto">
          <a:xfrm>
            <a:off x="688768" y="3619500"/>
            <a:ext cx="7770813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2) After an UL transmission of an WUR STA</a:t>
            </a:r>
          </a:p>
          <a:p>
            <a:pPr lvl="1"/>
            <a:r>
              <a:rPr lang="en-US" sz="1600" kern="0" dirty="0"/>
              <a:t>A STA could automatically return to doze state automatically after a successful UL transmission</a:t>
            </a:r>
            <a:endParaRPr lang="en-US" sz="18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992187"/>
          </a:xfrm>
        </p:spPr>
        <p:txBody>
          <a:bodyPr>
            <a:normAutofit/>
          </a:bodyPr>
          <a:lstStyle/>
          <a:p>
            <a:r>
              <a:rPr lang="en-US" sz="1800" dirty="0"/>
              <a:t>1) After the initial WUR setup</a:t>
            </a:r>
          </a:p>
          <a:p>
            <a:pPr lvl="1"/>
            <a:r>
              <a:rPr lang="en-US" sz="1600" dirty="0"/>
              <a:t>A STA starts to use the </a:t>
            </a:r>
            <a:r>
              <a:rPr lang="en-US" sz="1600" dirty="0" err="1"/>
              <a:t>WURx</a:t>
            </a:r>
            <a:r>
              <a:rPr lang="en-US" sz="1600" dirty="0"/>
              <a:t> by a successful frame transmission with the PM bit set to 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B8875B-23F0-4793-B197-7E66B9AAB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698" y="4428398"/>
            <a:ext cx="3708164" cy="12778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2AE3EA-9AD4-4003-94FB-7F8465778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698" y="2339115"/>
            <a:ext cx="3681183" cy="125647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AAF416-A738-4BD6-9442-04F9DCC3153A}"/>
              </a:ext>
            </a:extLst>
          </p:cNvPr>
          <p:cNvSpPr txBox="1">
            <a:spLocks/>
          </p:cNvSpPr>
          <p:nvPr/>
        </p:nvSpPr>
        <p:spPr bwMode="auto">
          <a:xfrm>
            <a:off x="685800" y="5684542"/>
            <a:ext cx="7770813" cy="790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Unless the AP accesses the channel prior to the STA, the AP should transmit WUP to the STA after the STA enters doze state</a:t>
            </a:r>
          </a:p>
        </p:txBody>
      </p:sp>
    </p:spTree>
    <p:extLst>
      <p:ext uri="{BB962C8B-B14F-4D97-AF65-F5344CB8AC3E}">
        <p14:creationId xmlns:p14="http://schemas.microsoft.com/office/powerpoint/2010/main" val="67549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2209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3) After a successful wake-up event of STA using U-APSD</a:t>
            </a:r>
          </a:p>
          <a:p>
            <a:pPr lvl="1"/>
            <a:r>
              <a:rPr lang="en-US" dirty="0"/>
              <a:t>A STA using U-APSD might enter doze state when the max SP length is reached</a:t>
            </a:r>
          </a:p>
          <a:p>
            <a:pPr lvl="2"/>
            <a:r>
              <a:rPr lang="en-US" dirty="0"/>
              <a:t>Note: The More Data only indicates the presence of the buffered BU of non delivery-enabled ACs when the STA is using U-APSD not for all ACs</a:t>
            </a:r>
          </a:p>
          <a:p>
            <a:pPr lvl="1"/>
            <a:r>
              <a:rPr lang="en-US" dirty="0"/>
              <a:t>If the AP hasn’t finished all buffered BUs for the STA, it may want to wake-up the STA again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FD4D9E9-811D-41E2-9F12-76A65A0B1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3962400"/>
            <a:ext cx="5161550" cy="152948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F6228C-3184-47A8-B29C-5655F45C9C7E}"/>
              </a:ext>
            </a:extLst>
          </p:cNvPr>
          <p:cNvSpPr txBox="1">
            <a:spLocks/>
          </p:cNvSpPr>
          <p:nvPr/>
        </p:nvSpPr>
        <p:spPr bwMode="auto">
          <a:xfrm>
            <a:off x="685800" y="55626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In the aforementioned examples, the guard time could prevent mismatch problem caused by turn-on latency</a:t>
            </a:r>
          </a:p>
        </p:txBody>
      </p:sp>
    </p:spTree>
    <p:extLst>
      <p:ext uri="{BB962C8B-B14F-4D97-AF65-F5344CB8AC3E}">
        <p14:creationId xmlns:p14="http://schemas.microsoft.com/office/powerpoint/2010/main" val="174351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C6D8-BF60-4E94-99B4-C8E308F4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benefits of using guard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AFA1D-0D33-4681-9816-6A838847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1"/>
            <a:ext cx="7924800" cy="472993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Guard time not only prevents the mismatch problem but also provide a reference point on the expected behaviors of both AP and STA</a:t>
            </a:r>
          </a:p>
          <a:p>
            <a:pPr lvl="1"/>
            <a:r>
              <a:rPr lang="en-US" dirty="0"/>
              <a:t>AP expects that a STA will not receive a WUP until the end of its guard time</a:t>
            </a:r>
          </a:p>
          <a:p>
            <a:pPr lvl="2"/>
            <a:r>
              <a:rPr lang="en-US" dirty="0"/>
              <a:t>AP could transmit frames for other STAs (PCR frames, WUPs) until the guard time ends</a:t>
            </a:r>
          </a:p>
          <a:p>
            <a:pPr lvl="3"/>
            <a:r>
              <a:rPr lang="en-US" dirty="0"/>
              <a:t>Further optimization of scheduling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STA expects that AP might send a WUP destined to it after the guard time</a:t>
            </a:r>
          </a:p>
          <a:p>
            <a:pPr lvl="2"/>
            <a:r>
              <a:rPr lang="en-US" dirty="0"/>
              <a:t>Recommended to turn on the </a:t>
            </a:r>
            <a:r>
              <a:rPr lang="en-US" dirty="0" err="1"/>
              <a:t>WURx</a:t>
            </a:r>
            <a:r>
              <a:rPr lang="en-US" dirty="0"/>
              <a:t> before the guard time ends</a:t>
            </a:r>
          </a:p>
          <a:p>
            <a:pPr lvl="2"/>
            <a:r>
              <a:rPr lang="en-US" dirty="0"/>
              <a:t>If another PCR frame is to be transmitted, the STA is recommended to transmit it before the guard time 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EC27F-747C-4927-AB4F-6B371DE67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60FE6-6510-45D4-AF8D-8DCE0E70CE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CF645-E0DD-410C-AD6C-D4006A560A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28DDC5-AC2D-4692-A2A0-E3C90B755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647605"/>
            <a:ext cx="2897722" cy="13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F663-CC39-4E71-A332-05B0214D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5556-7EAA-4C33-A619-C2ABE70CC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349624"/>
          </a:xfrm>
        </p:spPr>
        <p:txBody>
          <a:bodyPr>
            <a:normAutofit/>
          </a:bodyPr>
          <a:lstStyle/>
          <a:p>
            <a:r>
              <a:rPr lang="en-US" dirty="0"/>
              <a:t>AP defines the guard time of a WUR STA based on the turn-on latency value reported by the WUR STA using PCR frame</a:t>
            </a:r>
          </a:p>
          <a:p>
            <a:pPr lvl="1"/>
            <a:r>
              <a:rPr lang="en-US" dirty="0"/>
              <a:t>Turn-on latency is a hardware specific parameter</a:t>
            </a:r>
          </a:p>
          <a:p>
            <a:pPr lvl="2"/>
            <a:r>
              <a:rPr lang="en-US" dirty="0"/>
              <a:t>Need not to be reported frequently</a:t>
            </a:r>
          </a:p>
          <a:p>
            <a:pPr lvl="1"/>
            <a:r>
              <a:rPr lang="en-US" dirty="0"/>
              <a:t>Could be indicated during the capability negotiation</a:t>
            </a:r>
          </a:p>
          <a:p>
            <a:pPr lvl="2"/>
            <a:r>
              <a:rPr lang="en-US" dirty="0"/>
              <a:t>WUR Capabilities element</a:t>
            </a:r>
          </a:p>
          <a:p>
            <a:pPr lvl="1"/>
            <a:r>
              <a:rPr lang="en-US" dirty="0"/>
              <a:t>A few representative values may be defined</a:t>
            </a:r>
          </a:p>
          <a:p>
            <a:pPr lvl="2"/>
            <a:r>
              <a:rPr lang="en-US" dirty="0"/>
              <a:t>Reducing bit assignment in the element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05B20-57FA-4A37-8146-E7E7BE2B3A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D7DF-E27B-437A-9967-5D0BC813C2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6F4585-A973-4252-A83D-6F4782B80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7123B-BDEB-40B8-A078-8E90CF862EC9}"/>
              </a:ext>
            </a:extLst>
          </p:cNvPr>
          <p:cNvSpPr/>
          <p:nvPr/>
        </p:nvSpPr>
        <p:spPr bwMode="auto">
          <a:xfrm>
            <a:off x="7420981" y="3619500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Probe/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066BD8-521F-46E6-BF10-3596FDFF1FA2}"/>
              </a:ext>
            </a:extLst>
          </p:cNvPr>
          <p:cNvSpPr/>
          <p:nvPr/>
        </p:nvSpPr>
        <p:spPr bwMode="auto">
          <a:xfrm>
            <a:off x="7428955" y="43799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WUR capabilities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E153A6-DA8C-46E3-9F70-945BD4E485E5}"/>
              </a:ext>
            </a:extLst>
          </p:cNvPr>
          <p:cNvSpPr/>
          <p:nvPr/>
        </p:nvSpPr>
        <p:spPr bwMode="auto">
          <a:xfrm>
            <a:off x="7444018" y="51038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Turn-on latency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E6A963-7441-49BB-B7B0-31C44759CB62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8582" y="4076700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F5A873-72BE-4470-9EC2-9515484130E2}"/>
              </a:ext>
            </a:extLst>
          </p:cNvPr>
          <p:cNvCxnSpPr>
            <a:cxnSpLocks/>
          </p:cNvCxnSpPr>
          <p:nvPr/>
        </p:nvCxnSpPr>
        <p:spPr bwMode="auto">
          <a:xfrm>
            <a:off x="8097922" y="4080947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4C63C9-6162-4DCC-BEA5-DB36FDD12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7441" y="4834454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BEAC2F-892F-479A-8FEA-646477511F36}"/>
              </a:ext>
            </a:extLst>
          </p:cNvPr>
          <p:cNvCxnSpPr>
            <a:cxnSpLocks/>
          </p:cNvCxnSpPr>
          <p:nvPr/>
        </p:nvCxnSpPr>
        <p:spPr bwMode="auto">
          <a:xfrm>
            <a:off x="8106781" y="4838701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B36292F-D6F2-4FDA-8827-1763FF69928E}"/>
              </a:ext>
            </a:extLst>
          </p:cNvPr>
          <p:cNvSpPr/>
          <p:nvPr/>
        </p:nvSpPr>
        <p:spPr>
          <a:xfrm>
            <a:off x="7124700" y="448155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CD59B-77CD-4490-8D93-E4B5B573B0C5}"/>
              </a:ext>
            </a:extLst>
          </p:cNvPr>
          <p:cNvSpPr/>
          <p:nvPr/>
        </p:nvSpPr>
        <p:spPr>
          <a:xfrm>
            <a:off x="8097922" y="448576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D1F997-6DA7-41B9-B844-9CAA572E28A4}"/>
              </a:ext>
            </a:extLst>
          </p:cNvPr>
          <p:cNvSpPr/>
          <p:nvPr/>
        </p:nvSpPr>
        <p:spPr>
          <a:xfrm>
            <a:off x="7124700" y="521606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7D6A4E-6648-42CE-8701-557285219EE0}"/>
              </a:ext>
            </a:extLst>
          </p:cNvPr>
          <p:cNvSpPr/>
          <p:nvPr/>
        </p:nvSpPr>
        <p:spPr>
          <a:xfrm>
            <a:off x="8097922" y="522027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Reviewed some 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  <a:p>
            <a:pPr lvl="2"/>
            <a:r>
              <a:rPr lang="en-US" dirty="0"/>
              <a:t>AP defines a guard time of a WUR STA based on the turn-on latency value reported by the WUR STA using PCR frame </a:t>
            </a:r>
          </a:p>
          <a:p>
            <a:pPr lvl="2"/>
            <a:r>
              <a:rPr lang="en-US" dirty="0"/>
              <a:t>The turn-on latency value is indicated in WUR Capabilities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A54C-E61B-461C-A977-7963EF86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F317C-7CD9-4E2E-9EB4-1AD082354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SFD?</a:t>
            </a:r>
          </a:p>
          <a:p>
            <a:pPr lvl="1"/>
            <a:r>
              <a:rPr lang="en-US" dirty="0"/>
              <a:t>A WUR STA indicates the turn-on latency of the </a:t>
            </a:r>
            <a:r>
              <a:rPr lang="en-US" dirty="0" err="1"/>
              <a:t>WURx</a:t>
            </a:r>
            <a:r>
              <a:rPr lang="en-US" dirty="0"/>
              <a:t> in WUR capabilities element.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9B854-5DFF-4006-8734-EE82A83F3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599E2-1E24-44D8-9E5C-357EB6B6A6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E7E6E5-71E6-43FA-A3BE-90BB0EEEA6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7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5101</TotalTime>
  <Words>828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WUR Guard Time follow-up</vt:lpstr>
      <vt:lpstr>Introduction</vt:lpstr>
      <vt:lpstr>Turn-on latency of WURx</vt:lpstr>
      <vt:lpstr>Guard Time Use Cases (1)</vt:lpstr>
      <vt:lpstr>Guard Time Use Cases (2)</vt:lpstr>
      <vt:lpstr>Other benefits of using guard time</vt:lpstr>
      <vt:lpstr>Guard time setup</vt:lpstr>
      <vt:lpstr>Summary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Guard Time follow-up</dc:title>
  <dc:creator>Woojin Ahn</dc:creator>
  <cp:lastModifiedBy>Woojin Ahn</cp:lastModifiedBy>
  <cp:revision>64</cp:revision>
  <cp:lastPrinted>1601-01-01T00:00:00Z</cp:lastPrinted>
  <dcterms:created xsi:type="dcterms:W3CDTF">2017-11-01T05:38:04Z</dcterms:created>
  <dcterms:modified xsi:type="dcterms:W3CDTF">2017-11-09T18:57:23Z</dcterms:modified>
</cp:coreProperties>
</file>