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56" r:id="rId3"/>
    <p:sldId id="284" r:id="rId4"/>
    <p:sldId id="285" r:id="rId5"/>
    <p:sldId id="290" r:id="rId6"/>
    <p:sldId id="289" r:id="rId7"/>
    <p:sldId id="292" r:id="rId8"/>
    <p:sldId id="286" r:id="rId9"/>
    <p:sldId id="293" r:id="rId1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64" d="100"/>
          <a:sy n="64" d="100"/>
        </p:scale>
        <p:origin x="1144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CA" dirty="0"/>
              <a:t>M</a:t>
            </a:r>
            <a:r>
              <a:rPr lang="en-US" dirty="0"/>
              <a:t>AC considerations for the V2P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8 </a:t>
            </a:r>
            <a:r>
              <a:rPr lang="en-GB" altLang="en-US" sz="2000" b="0" dirty="0"/>
              <a:t>2017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sz="2000" b="0" dirty="0"/>
          </a:p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2000" b="0" dirty="0"/>
              <a:t>R0: Posted Nov 6</a:t>
            </a:r>
          </a:p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2000" b="0" dirty="0"/>
              <a:t>R1: Posted Nov 8 based on task group discussions Nov 7</a:t>
            </a:r>
            <a:r>
              <a:rPr lang="en-GB" altLang="en-US" sz="2000" b="0" baseline="30000" dirty="0"/>
              <a:t>th</a:t>
            </a:r>
            <a:r>
              <a:rPr lang="en-GB" altLang="en-US" sz="2000" b="0" dirty="0"/>
              <a:t> and 8</a:t>
            </a:r>
            <a:r>
              <a:rPr lang="en-GB" altLang="en-US" sz="2000" b="0" baseline="30000" dirty="0"/>
              <a:t>th</a:t>
            </a:r>
            <a:endParaRPr lang="en-GB" altLang="en-US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23582"/>
              </p:ext>
            </p:extLst>
          </p:nvPr>
        </p:nvGraphicFramePr>
        <p:xfrm>
          <a:off x="457200" y="2895600"/>
          <a:ext cx="8305800" cy="990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Recap of the V2P usage model and OCB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Recap of past presentations on 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Comment on addressing for 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Recommendation for WUR address/identity for 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err="1"/>
              <a:t>Strawpoll</a:t>
            </a: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588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V2P Usage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r>
              <a:rPr lang="en-CA" b="0" dirty="0"/>
              <a:t>Device uses the wake-up receiver to power up into the OCB mode (instead of the regular associated to an AP mode)</a:t>
            </a:r>
          </a:p>
          <a:p>
            <a:r>
              <a:rPr lang="en-CA" b="0" dirty="0"/>
              <a:t>How is an OCB frame different from a regular 802.11 frame? </a:t>
            </a:r>
            <a:r>
              <a:rPr lang="en-CA" sz="2000" i="1" dirty="0"/>
              <a:t>The BSSID address field is FF-FF-FF-FF-FF-FF (aka all 1s).</a:t>
            </a:r>
          </a:p>
          <a:p>
            <a:endParaRPr lang="en-CA" b="0" dirty="0"/>
          </a:p>
          <a:p>
            <a:r>
              <a:rPr lang="en-CA" b="0" dirty="0"/>
              <a:t>Two types of OCB frames can be sent: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Group Addressed (Broadcast) addressed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Unicast between two STAs</a:t>
            </a:r>
          </a:p>
          <a:p>
            <a:endParaRPr lang="en-CA" dirty="0"/>
          </a:p>
          <a:p>
            <a:r>
              <a:rPr lang="en-CA" sz="2000" dirty="0">
                <a:solidFill>
                  <a:srgbClr val="FF0000"/>
                </a:solidFill>
              </a:rPr>
              <a:t>				</a:t>
            </a:r>
            <a:r>
              <a:rPr lang="en-CA" sz="1800" dirty="0">
                <a:solidFill>
                  <a:srgbClr val="FF0000"/>
                </a:solidFill>
              </a:rPr>
              <a:t>OCB = Outside the Context of a BSS (originally from 802.11p)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343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44A-7A1B-4B44-A393-E17AD495C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OCB usage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60F7D-F634-4C5D-B75E-2E283388D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dirty="0"/>
              <a:t>The operation of OCB and what goes in OCB frames is outside the scope of 802.11.</a:t>
            </a:r>
          </a:p>
          <a:p>
            <a:r>
              <a:rPr lang="en-CA" b="0" dirty="0"/>
              <a:t>Other standards and specifications describe both what to put in the frames AND when to send the frames.</a:t>
            </a:r>
          </a:p>
          <a:p>
            <a:endParaRPr lang="en-CA" b="0" dirty="0"/>
          </a:p>
          <a:p>
            <a:r>
              <a:rPr lang="en-CA" b="0" dirty="0"/>
              <a:t>The goal with the OCB WUR is to similarly enable a WUR trigger frame to allow a low power wake up of devices that operate in the OCB mode.</a:t>
            </a:r>
          </a:p>
          <a:p>
            <a:r>
              <a:rPr lang="en-CA" b="0" dirty="0"/>
              <a:t>Don’t need to specify when to send it, or what to do in response to receiving it in 802.11ba.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FC066-A012-4184-9236-41887C1DF2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DCE33-ACC5-48CA-B844-113D480D6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C9D27A-576E-4E56-A106-FCCBF19BD0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734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F0391-CF82-4A04-A44C-196B50E32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Addressing in WUR frames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40A98-9821-4CA2-A4D1-E8B117B48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7770813" cy="4113213"/>
          </a:xfrm>
        </p:spPr>
        <p:txBody>
          <a:bodyPr/>
          <a:lstStyle/>
          <a:p>
            <a:r>
              <a:rPr lang="en-CA" sz="2000" b="0" dirty="0"/>
              <a:t>From 11-17/1645r1:</a:t>
            </a:r>
          </a:p>
          <a:p>
            <a:endParaRPr lang="en-CA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D6B4D-47F3-48A2-8858-3AE79A00C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EDD7B-E6BB-48A8-9276-19346BA56B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72D29-51D2-41D4-A416-6BD9BA9A99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01EA4F-E4E3-4675-8ADC-1F614B735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187" y="1863234"/>
            <a:ext cx="6932613" cy="446136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496930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F0391-CF82-4A04-A44C-196B50E32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Addressing of OCB WUR frames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40A98-9821-4CA2-A4D1-E8B117B4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dirty="0"/>
              <a:t>May be desirable to have two reserved values, one for broadcast OCB, and another for unicast OCB.</a:t>
            </a:r>
          </a:p>
          <a:p>
            <a:r>
              <a:rPr lang="en-CA" b="0" dirty="0"/>
              <a:t>The reserved values/addresses may only need to exist in one of the 4 frame “Types”. For example, this does not need to take away an address from the unicast “WID” space.</a:t>
            </a:r>
          </a:p>
          <a:p>
            <a:r>
              <a:rPr lang="en-CA" b="0" dirty="0"/>
              <a:t>To enable unicast OCB, an otherwise optional payload will need to contain 2 MAC addresses (or shorthand versions of MAC addresses).</a:t>
            </a:r>
          </a:p>
          <a:p>
            <a:r>
              <a:rPr lang="en-CA" b="0" dirty="0"/>
              <a:t>The optional Frame Body described in 11-17/1645r1 can support this.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D6B4D-47F3-48A2-8858-3AE79A00C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EDD7B-E6BB-48A8-9276-19346BA56B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72D29-51D2-41D4-A416-6BD9BA9A99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859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r>
              <a:rPr lang="en-CA" dirty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/>
              <a:t>Do you support the following:</a:t>
            </a:r>
          </a:p>
          <a:p>
            <a:r>
              <a:rPr lang="en-CA" sz="2000" dirty="0"/>
              <a:t>“For indication of 802.11ba OCB, a reserved value for the address/identity field(s) is used.</a:t>
            </a:r>
          </a:p>
          <a:p>
            <a:r>
              <a:rPr lang="en-CA" sz="2000" dirty="0"/>
              <a:t>This reserved value may be limited to apply to only one of the 4 WUR Frame Types.”</a:t>
            </a:r>
          </a:p>
          <a:p>
            <a:endParaRPr lang="en-CA" sz="2000" dirty="0"/>
          </a:p>
          <a:p>
            <a:r>
              <a:rPr lang="en-CA" sz="2000" dirty="0"/>
              <a:t>Y</a:t>
            </a:r>
          </a:p>
          <a:p>
            <a:r>
              <a:rPr lang="en-CA" sz="2000" dirty="0"/>
              <a:t>N</a:t>
            </a:r>
          </a:p>
          <a:p>
            <a:r>
              <a:rPr lang="en-CA" sz="2000" dirty="0"/>
              <a:t>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913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r>
              <a:rPr lang="en-CA" dirty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/>
              <a:t>Do you agree to add the following to the 802.11ba SFD:</a:t>
            </a:r>
          </a:p>
          <a:p>
            <a:r>
              <a:rPr lang="en-CA" sz="2000" dirty="0"/>
              <a:t>“The reserved address to indicate 802.11ba OCB operation is twelve 1s”</a:t>
            </a:r>
          </a:p>
          <a:p>
            <a:endParaRPr lang="en-CA" sz="2000" dirty="0"/>
          </a:p>
          <a:p>
            <a:r>
              <a:rPr lang="en-CA" sz="2000" dirty="0"/>
              <a:t>Y</a:t>
            </a:r>
          </a:p>
          <a:p>
            <a:r>
              <a:rPr lang="en-CA" sz="2000" dirty="0"/>
              <a:t>N</a:t>
            </a:r>
          </a:p>
          <a:p>
            <a:r>
              <a:rPr lang="en-CA" sz="2000" dirty="0"/>
              <a:t>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24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0</TotalTime>
  <Words>518</Words>
  <Application>Microsoft Office PowerPoint</Application>
  <PresentationFormat>On-screen Show (4:3)</PresentationFormat>
  <Paragraphs>95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MAC considerations for the V2P use case</vt:lpstr>
      <vt:lpstr>Summary</vt:lpstr>
      <vt:lpstr>V2P Usage Model</vt:lpstr>
      <vt:lpstr>OCB usage</vt:lpstr>
      <vt:lpstr>Addressing in WUR frames</vt:lpstr>
      <vt:lpstr>Addressing of OCB WUR frames</vt:lpstr>
      <vt:lpstr>Strawpoll #1</vt:lpstr>
      <vt:lpstr>Strawpoll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2017-03-16T15:55:21Z</dcterms:created>
  <dcterms:modified xsi:type="dcterms:W3CDTF">2017-11-08T19:57:56Z</dcterms:modified>
</cp:coreProperties>
</file>