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33"/>
  </p:notesMasterIdLst>
  <p:handoutMasterIdLst>
    <p:handoutMasterId r:id="rId34"/>
  </p:handoutMasterIdLst>
  <p:sldIdLst>
    <p:sldId id="269" r:id="rId3"/>
    <p:sldId id="271" r:id="rId4"/>
    <p:sldId id="274" r:id="rId5"/>
    <p:sldId id="275" r:id="rId6"/>
    <p:sldId id="276" r:id="rId7"/>
    <p:sldId id="277" r:id="rId8"/>
    <p:sldId id="304" r:id="rId9"/>
    <p:sldId id="279" r:id="rId10"/>
    <p:sldId id="272" r:id="rId11"/>
    <p:sldId id="273" r:id="rId12"/>
    <p:sldId id="297" r:id="rId13"/>
    <p:sldId id="280" r:id="rId14"/>
    <p:sldId id="300" r:id="rId15"/>
    <p:sldId id="298" r:id="rId16"/>
    <p:sldId id="305" r:id="rId17"/>
    <p:sldId id="282" r:id="rId18"/>
    <p:sldId id="283" r:id="rId19"/>
    <p:sldId id="284" r:id="rId20"/>
    <p:sldId id="285" r:id="rId21"/>
    <p:sldId id="287" r:id="rId22"/>
    <p:sldId id="288" r:id="rId23"/>
    <p:sldId id="289" r:id="rId24"/>
    <p:sldId id="306" r:id="rId25"/>
    <p:sldId id="299" r:id="rId26"/>
    <p:sldId id="307" r:id="rId27"/>
    <p:sldId id="292" r:id="rId28"/>
    <p:sldId id="293" r:id="rId29"/>
    <p:sldId id="308" r:id="rId30"/>
    <p:sldId id="301" r:id="rId31"/>
    <p:sldId id="303" r:id="rId32"/>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CC99"/>
    <a:srgbClr val="FF33CC"/>
    <a:srgbClr val="66FF99"/>
    <a:srgbClr val="FF9966"/>
    <a:srgbClr val="FF9933"/>
    <a:srgbClr val="FFFF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25" autoAdjust="0"/>
    <p:restoredTop sz="86433" autoAdjust="0"/>
  </p:normalViewPr>
  <p:slideViewPr>
    <p:cSldViewPr>
      <p:cViewPr varScale="1">
        <p:scale>
          <a:sx n="73" d="100"/>
          <a:sy n="73" d="100"/>
        </p:scale>
        <p:origin x="1646" y="72"/>
      </p:cViewPr>
      <p:guideLst>
        <p:guide orient="horz" pos="2160"/>
        <p:guide pos="2880"/>
      </p:guideLst>
    </p:cSldViewPr>
  </p:slideViewPr>
  <p:outlineViewPr>
    <p:cViewPr>
      <p:scale>
        <a:sx n="33" d="100"/>
        <a:sy n="33" d="100"/>
      </p:scale>
      <p:origin x="0" y="-7002"/>
    </p:cViewPr>
  </p:outlineViewPr>
  <p:notesTextViewPr>
    <p:cViewPr>
      <p:scale>
        <a:sx n="100" d="100"/>
        <a:sy n="100" d="100"/>
      </p:scale>
      <p:origin x="0" y="0"/>
    </p:cViewPr>
  </p:notesTextViewPr>
  <p:sorterViewPr>
    <p:cViewPr varScale="1">
      <p:scale>
        <a:sx n="1" d="1"/>
        <a:sy n="1" d="1"/>
      </p:scale>
      <p:origin x="0" y="-3115"/>
    </p:cViewPr>
  </p:sorterViewPr>
  <p:notesViewPr>
    <p:cSldViewPr>
      <p:cViewPr>
        <p:scale>
          <a:sx n="100" d="100"/>
          <a:sy n="100" d="100"/>
        </p:scale>
        <p:origin x="-1506" y="42"/>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B4F1B171-99B4-4CE3-9CBB-C7B470146496}"/>
              </a:ext>
            </a:extLst>
          </p:cNvPr>
          <p:cNvSpPr>
            <a:spLocks noGrp="1" noChangeArrowheads="1"/>
          </p:cNvSpPr>
          <p:nvPr>
            <p:ph type="hdr" sz="quarter"/>
          </p:nvPr>
        </p:nvSpPr>
        <p:spPr bwMode="auto">
          <a:xfrm>
            <a:off x="3975100" y="174625"/>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802.11-16/1067</a:t>
            </a:r>
          </a:p>
        </p:txBody>
      </p:sp>
      <p:sp>
        <p:nvSpPr>
          <p:cNvPr id="3075" name="Rectangle 3">
            <a:extLst>
              <a:ext uri="{FF2B5EF4-FFF2-40B4-BE49-F238E27FC236}">
                <a16:creationId xmlns:a16="http://schemas.microsoft.com/office/drawing/2014/main" xmlns="" id="{8DF7B5FF-633C-4168-BD8E-DC7832D42949}"/>
              </a:ext>
            </a:extLst>
          </p:cNvPr>
          <p:cNvSpPr>
            <a:spLocks noGrp="1" noChangeArrowheads="1"/>
          </p:cNvSpPr>
          <p:nvPr>
            <p:ph type="dt" sz="quarter" idx="1"/>
          </p:nvPr>
        </p:nvSpPr>
        <p:spPr bwMode="auto">
          <a:xfrm>
            <a:off x="687388" y="174625"/>
            <a:ext cx="7127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Sept 2016</a:t>
            </a:r>
          </a:p>
        </p:txBody>
      </p:sp>
      <p:sp>
        <p:nvSpPr>
          <p:cNvPr id="3076" name="Rectangle 4">
            <a:extLst>
              <a:ext uri="{FF2B5EF4-FFF2-40B4-BE49-F238E27FC236}">
                <a16:creationId xmlns:a16="http://schemas.microsoft.com/office/drawing/2014/main" xmlns="" id="{1DAEA9A9-6AA0-4554-82AD-093D0013B0B6}"/>
              </a:ext>
            </a:extLst>
          </p:cNvPr>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Adrian Stephens, Intel Corporation</a:t>
            </a:r>
          </a:p>
        </p:txBody>
      </p:sp>
      <p:sp>
        <p:nvSpPr>
          <p:cNvPr id="3077" name="Rectangle 5">
            <a:extLst>
              <a:ext uri="{FF2B5EF4-FFF2-40B4-BE49-F238E27FC236}">
                <a16:creationId xmlns:a16="http://schemas.microsoft.com/office/drawing/2014/main" xmlns="" id="{952F705B-4915-4A8D-B105-16E28F11D268}"/>
              </a:ext>
            </a:extLst>
          </p:cNvPr>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ltLang="en-US"/>
              <a:t>Page </a:t>
            </a:r>
            <a:fld id="{74B1381C-2058-4337-B8F9-1E4C3452CC8C}" type="slidenum">
              <a:rPr lang="en-US" altLang="en-US"/>
              <a:pPr>
                <a:defRPr/>
              </a:pPr>
              <a:t>‹#›</a:t>
            </a:fld>
            <a:endParaRPr lang="en-US" altLang="en-US"/>
          </a:p>
        </p:txBody>
      </p:sp>
      <p:sp>
        <p:nvSpPr>
          <p:cNvPr id="5126" name="Line 6">
            <a:extLst>
              <a:ext uri="{FF2B5EF4-FFF2-40B4-BE49-F238E27FC236}">
                <a16:creationId xmlns:a16="http://schemas.microsoft.com/office/drawing/2014/main" xmlns="" id="{351A69CA-DC37-4334-8EB7-5E3466503570}"/>
              </a:ext>
            </a:extLst>
          </p:cNvPr>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47" name="Rectangle 7">
            <a:extLst>
              <a:ext uri="{FF2B5EF4-FFF2-40B4-BE49-F238E27FC236}">
                <a16:creationId xmlns:a16="http://schemas.microsoft.com/office/drawing/2014/main" xmlns="" id="{6008C09D-71F8-464F-8A9C-11A49309D6AE}"/>
              </a:ext>
            </a:extLst>
          </p:cNvPr>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5128" name="Line 8">
            <a:extLst>
              <a:ext uri="{FF2B5EF4-FFF2-40B4-BE49-F238E27FC236}">
                <a16:creationId xmlns:a16="http://schemas.microsoft.com/office/drawing/2014/main" xmlns="" id="{2C924F4D-D05C-4C9F-B943-C314FAA8C602}"/>
              </a:ext>
            </a:extLst>
          </p:cNvPr>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6452220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5E9B8004-E364-45C4-9810-20066E27A7DC}"/>
              </a:ext>
            </a:extLst>
          </p:cNvPr>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802.11-16/1067</a:t>
            </a:r>
          </a:p>
        </p:txBody>
      </p:sp>
      <p:sp>
        <p:nvSpPr>
          <p:cNvPr id="2051" name="Rectangle 3">
            <a:extLst>
              <a:ext uri="{FF2B5EF4-FFF2-40B4-BE49-F238E27FC236}">
                <a16:creationId xmlns:a16="http://schemas.microsoft.com/office/drawing/2014/main" xmlns="" id="{B93F7ED9-33DE-4842-AAA3-5CC0C8D4F49A}"/>
              </a:ext>
            </a:extLst>
          </p:cNvPr>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Sept 2016</a:t>
            </a:r>
          </a:p>
        </p:txBody>
      </p:sp>
      <p:sp>
        <p:nvSpPr>
          <p:cNvPr id="4100" name="Rectangle 4">
            <a:extLst>
              <a:ext uri="{FF2B5EF4-FFF2-40B4-BE49-F238E27FC236}">
                <a16:creationId xmlns:a16="http://schemas.microsoft.com/office/drawing/2014/main" xmlns="" id="{45FB7F3A-1F6B-4E0B-8D8D-1744987EE227}"/>
              </a:ext>
            </a:extLst>
          </p:cNvPr>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xmlns="" id="{856085D7-7661-4EC5-BDB1-C23BD2267778}"/>
              </a:ext>
            </a:extLst>
          </p:cNvPr>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xmlns="" id="{94953F15-BC51-4389-9637-D712E4DE05E4}"/>
              </a:ext>
            </a:extLst>
          </p:cNvPr>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a:t>Adrian Stephens, Intel Corporation</a:t>
            </a:r>
          </a:p>
        </p:txBody>
      </p:sp>
      <p:sp>
        <p:nvSpPr>
          <p:cNvPr id="2055" name="Rectangle 7">
            <a:extLst>
              <a:ext uri="{FF2B5EF4-FFF2-40B4-BE49-F238E27FC236}">
                <a16:creationId xmlns:a16="http://schemas.microsoft.com/office/drawing/2014/main" xmlns="" id="{6ADC0EDE-5CB9-45DC-8735-AA4C427AF619}"/>
              </a:ext>
            </a:extLst>
          </p:cNvPr>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ltLang="en-US"/>
              <a:t>Page </a:t>
            </a:r>
            <a:fld id="{E8B5EAD4-7D99-4C6B-9FBD-C2118CC1DFF5}" type="slidenum">
              <a:rPr lang="en-US" altLang="en-US"/>
              <a:pPr>
                <a:defRPr/>
              </a:pPr>
              <a:t>‹#›</a:t>
            </a:fld>
            <a:endParaRPr lang="en-US" altLang="en-US"/>
          </a:p>
        </p:txBody>
      </p:sp>
      <p:sp>
        <p:nvSpPr>
          <p:cNvPr id="25608" name="Rectangle 8">
            <a:extLst>
              <a:ext uri="{FF2B5EF4-FFF2-40B4-BE49-F238E27FC236}">
                <a16:creationId xmlns:a16="http://schemas.microsoft.com/office/drawing/2014/main" xmlns="" id="{463AA566-6004-4C27-8598-BF7E5B217352}"/>
              </a:ext>
            </a:extLst>
          </p:cNvPr>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4105" name="Line 9">
            <a:extLst>
              <a:ext uri="{FF2B5EF4-FFF2-40B4-BE49-F238E27FC236}">
                <a16:creationId xmlns:a16="http://schemas.microsoft.com/office/drawing/2014/main" xmlns="" id="{151704D3-2D7B-47A2-BE8A-30C5C9D0F1A8}"/>
              </a:ext>
            </a:extLst>
          </p:cNvPr>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6" name="Line 10">
            <a:extLst>
              <a:ext uri="{FF2B5EF4-FFF2-40B4-BE49-F238E27FC236}">
                <a16:creationId xmlns:a16="http://schemas.microsoft.com/office/drawing/2014/main" xmlns="" id="{CD5F07E7-89D2-434B-86DD-E6230B9088CF}"/>
              </a:ext>
            </a:extLst>
          </p:cNvPr>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9230659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8E95952E-DDD4-4DBE-AA5A-76C11970B71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802.11-16/1067</a:t>
            </a:r>
          </a:p>
        </p:txBody>
      </p:sp>
      <p:sp>
        <p:nvSpPr>
          <p:cNvPr id="7171" name="Rectangle 3">
            <a:extLst>
              <a:ext uri="{FF2B5EF4-FFF2-40B4-BE49-F238E27FC236}">
                <a16:creationId xmlns:a16="http://schemas.microsoft.com/office/drawing/2014/main" xmlns="" id="{04F4498C-47E7-4DC4-8313-FAD6CA21137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 2016</a:t>
            </a:r>
          </a:p>
        </p:txBody>
      </p:sp>
      <p:sp>
        <p:nvSpPr>
          <p:cNvPr id="7172" name="Rectangle 6">
            <a:extLst>
              <a:ext uri="{FF2B5EF4-FFF2-40B4-BE49-F238E27FC236}">
                <a16:creationId xmlns:a16="http://schemas.microsoft.com/office/drawing/2014/main" xmlns="" id="{668E177E-2FD2-4D67-A2FE-63759EE46CE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Corporation</a:t>
            </a:r>
          </a:p>
        </p:txBody>
      </p:sp>
      <p:sp>
        <p:nvSpPr>
          <p:cNvPr id="7173" name="Rectangle 7">
            <a:extLst>
              <a:ext uri="{FF2B5EF4-FFF2-40B4-BE49-F238E27FC236}">
                <a16:creationId xmlns:a16="http://schemas.microsoft.com/office/drawing/2014/main" xmlns="" id="{5D28DD30-9F63-4046-B11A-7158C5698E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514E1B4-4FA8-4F10-A475-C26294D0A2F5}" type="slidenum">
              <a:rPr lang="en-US" altLang="en-US" sz="1200" b="0" smtClean="0"/>
              <a:pPr/>
              <a:t>1</a:t>
            </a:fld>
            <a:endParaRPr lang="en-US" altLang="en-US" sz="1200" b="0"/>
          </a:p>
        </p:txBody>
      </p:sp>
      <p:sp>
        <p:nvSpPr>
          <p:cNvPr id="7174" name="Rectangle 2">
            <a:extLst>
              <a:ext uri="{FF2B5EF4-FFF2-40B4-BE49-F238E27FC236}">
                <a16:creationId xmlns:a16="http://schemas.microsoft.com/office/drawing/2014/main" xmlns="" id="{1B427EDA-374E-4CB1-8289-9A63DB3502C3}"/>
              </a:ext>
            </a:extLst>
          </p:cNvPr>
          <p:cNvSpPr>
            <a:spLocks noGrp="1" noRot="1" noChangeAspect="1" noChangeArrowheads="1" noTextEdit="1"/>
          </p:cNvSpPr>
          <p:nvPr>
            <p:ph type="sldImg"/>
          </p:nvPr>
        </p:nvSpPr>
        <p:spPr>
          <a:ln/>
        </p:spPr>
      </p:sp>
      <p:sp>
        <p:nvSpPr>
          <p:cNvPr id="7175" name="Rectangle 3">
            <a:extLst>
              <a:ext uri="{FF2B5EF4-FFF2-40B4-BE49-F238E27FC236}">
                <a16:creationId xmlns:a16="http://schemas.microsoft.com/office/drawing/2014/main" xmlns="" id="{2C19D62D-8865-45FD-BDC7-C7AD7DF144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27798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802.11-16/1067</a:t>
            </a:r>
          </a:p>
        </p:txBody>
      </p:sp>
      <p:sp>
        <p:nvSpPr>
          <p:cNvPr id="5" name="Date Placeholder 4"/>
          <p:cNvSpPr>
            <a:spLocks noGrp="1"/>
          </p:cNvSpPr>
          <p:nvPr>
            <p:ph type="dt" idx="11"/>
          </p:nvPr>
        </p:nvSpPr>
        <p:spPr/>
        <p:txBody>
          <a:bodyPr/>
          <a:lstStyle/>
          <a:p>
            <a:pPr>
              <a:defRPr/>
            </a:pPr>
            <a:r>
              <a:rPr lang="en-US"/>
              <a:t>Sept 2016</a:t>
            </a:r>
          </a:p>
        </p:txBody>
      </p:sp>
      <p:sp>
        <p:nvSpPr>
          <p:cNvPr id="6" name="Footer Placeholder 5"/>
          <p:cNvSpPr>
            <a:spLocks noGrp="1"/>
          </p:cNvSpPr>
          <p:nvPr>
            <p:ph type="ftr" sz="quarter" idx="12"/>
          </p:nvPr>
        </p:nvSpPr>
        <p:spPr/>
        <p:txBody>
          <a:bodyPr/>
          <a:lstStyle/>
          <a:p>
            <a:pPr lvl="4">
              <a:defRPr/>
            </a:pPr>
            <a:r>
              <a:rPr lang="en-US"/>
              <a:t>Adrian Stephens, Intel Corporation</a:t>
            </a:r>
          </a:p>
        </p:txBody>
      </p:sp>
      <p:sp>
        <p:nvSpPr>
          <p:cNvPr id="7" name="Slide Number Placeholder 6"/>
          <p:cNvSpPr>
            <a:spLocks noGrp="1"/>
          </p:cNvSpPr>
          <p:nvPr>
            <p:ph type="sldNum" sz="quarter" idx="13"/>
          </p:nvPr>
        </p:nvSpPr>
        <p:spPr/>
        <p:txBody>
          <a:bodyPr/>
          <a:lstStyle/>
          <a:p>
            <a:pPr>
              <a:defRPr/>
            </a:pPr>
            <a:r>
              <a:rPr lang="en-US" altLang="en-US"/>
              <a:t>Page </a:t>
            </a:r>
            <a:fld id="{E8B5EAD4-7D99-4C6B-9FBD-C2118CC1DFF5}" type="slidenum">
              <a:rPr lang="en-US" altLang="en-US" smtClean="0"/>
              <a:pPr>
                <a:defRPr/>
              </a:pPr>
              <a:t>3</a:t>
            </a:fld>
            <a:endParaRPr lang="en-US" altLang="en-US"/>
          </a:p>
        </p:txBody>
      </p:sp>
    </p:spTree>
    <p:extLst>
      <p:ext uri="{BB962C8B-B14F-4D97-AF65-F5344CB8AC3E}">
        <p14:creationId xmlns:p14="http://schemas.microsoft.com/office/powerpoint/2010/main" val="168736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802.11-16/1067</a:t>
            </a:r>
          </a:p>
        </p:txBody>
      </p:sp>
      <p:sp>
        <p:nvSpPr>
          <p:cNvPr id="5" name="Date Placeholder 4"/>
          <p:cNvSpPr>
            <a:spLocks noGrp="1"/>
          </p:cNvSpPr>
          <p:nvPr>
            <p:ph type="dt" idx="11"/>
          </p:nvPr>
        </p:nvSpPr>
        <p:spPr/>
        <p:txBody>
          <a:bodyPr/>
          <a:lstStyle/>
          <a:p>
            <a:pPr>
              <a:defRPr/>
            </a:pPr>
            <a:r>
              <a:rPr lang="en-US"/>
              <a:t>Sept 2016</a:t>
            </a:r>
          </a:p>
        </p:txBody>
      </p:sp>
      <p:sp>
        <p:nvSpPr>
          <p:cNvPr id="6" name="Footer Placeholder 5"/>
          <p:cNvSpPr>
            <a:spLocks noGrp="1"/>
          </p:cNvSpPr>
          <p:nvPr>
            <p:ph type="ftr" sz="quarter" idx="12"/>
          </p:nvPr>
        </p:nvSpPr>
        <p:spPr/>
        <p:txBody>
          <a:bodyPr/>
          <a:lstStyle/>
          <a:p>
            <a:pPr lvl="4">
              <a:defRPr/>
            </a:pPr>
            <a:r>
              <a:rPr lang="en-US"/>
              <a:t>Adrian Stephens, Intel Corporation</a:t>
            </a:r>
          </a:p>
        </p:txBody>
      </p:sp>
      <p:sp>
        <p:nvSpPr>
          <p:cNvPr id="7" name="Slide Number Placeholder 6"/>
          <p:cNvSpPr>
            <a:spLocks noGrp="1"/>
          </p:cNvSpPr>
          <p:nvPr>
            <p:ph type="sldNum" sz="quarter" idx="13"/>
          </p:nvPr>
        </p:nvSpPr>
        <p:spPr/>
        <p:txBody>
          <a:bodyPr/>
          <a:lstStyle/>
          <a:p>
            <a:pPr>
              <a:defRPr/>
            </a:pPr>
            <a:r>
              <a:rPr lang="en-US" altLang="en-US"/>
              <a:t>Page </a:t>
            </a:r>
            <a:fld id="{E8B5EAD4-7D99-4C6B-9FBD-C2118CC1DFF5}" type="slidenum">
              <a:rPr lang="en-US" altLang="en-US" smtClean="0"/>
              <a:pPr>
                <a:defRPr/>
              </a:pPr>
              <a:t>6</a:t>
            </a:fld>
            <a:endParaRPr lang="en-US" altLang="en-US"/>
          </a:p>
        </p:txBody>
      </p:sp>
    </p:spTree>
    <p:extLst>
      <p:ext uri="{BB962C8B-B14F-4D97-AF65-F5344CB8AC3E}">
        <p14:creationId xmlns:p14="http://schemas.microsoft.com/office/powerpoint/2010/main" val="154933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802.11-16/1067</a:t>
            </a:r>
          </a:p>
        </p:txBody>
      </p:sp>
      <p:sp>
        <p:nvSpPr>
          <p:cNvPr id="5" name="Date Placeholder 4"/>
          <p:cNvSpPr>
            <a:spLocks noGrp="1"/>
          </p:cNvSpPr>
          <p:nvPr>
            <p:ph type="dt" idx="11"/>
          </p:nvPr>
        </p:nvSpPr>
        <p:spPr/>
        <p:txBody>
          <a:bodyPr/>
          <a:lstStyle/>
          <a:p>
            <a:pPr>
              <a:defRPr/>
            </a:pPr>
            <a:r>
              <a:rPr lang="en-US"/>
              <a:t>Sept 2016</a:t>
            </a:r>
          </a:p>
        </p:txBody>
      </p:sp>
      <p:sp>
        <p:nvSpPr>
          <p:cNvPr id="6" name="Footer Placeholder 5"/>
          <p:cNvSpPr>
            <a:spLocks noGrp="1"/>
          </p:cNvSpPr>
          <p:nvPr>
            <p:ph type="ftr" sz="quarter" idx="12"/>
          </p:nvPr>
        </p:nvSpPr>
        <p:spPr/>
        <p:txBody>
          <a:bodyPr/>
          <a:lstStyle/>
          <a:p>
            <a:pPr lvl="4">
              <a:defRPr/>
            </a:pPr>
            <a:r>
              <a:rPr lang="en-US"/>
              <a:t>Adrian Stephens, Intel Corporation</a:t>
            </a:r>
          </a:p>
        </p:txBody>
      </p:sp>
      <p:sp>
        <p:nvSpPr>
          <p:cNvPr id="7" name="Slide Number Placeholder 6"/>
          <p:cNvSpPr>
            <a:spLocks noGrp="1"/>
          </p:cNvSpPr>
          <p:nvPr>
            <p:ph type="sldNum" sz="quarter" idx="13"/>
          </p:nvPr>
        </p:nvSpPr>
        <p:spPr/>
        <p:txBody>
          <a:bodyPr/>
          <a:lstStyle/>
          <a:p>
            <a:pPr>
              <a:defRPr/>
            </a:pPr>
            <a:r>
              <a:rPr lang="en-US" altLang="en-US"/>
              <a:t>Page </a:t>
            </a:r>
            <a:fld id="{E8B5EAD4-7D99-4C6B-9FBD-C2118CC1DFF5}" type="slidenum">
              <a:rPr lang="en-US" altLang="en-US" smtClean="0"/>
              <a:pPr>
                <a:defRPr/>
              </a:pPr>
              <a:t>9</a:t>
            </a:fld>
            <a:endParaRPr lang="en-US" altLang="en-US"/>
          </a:p>
        </p:txBody>
      </p:sp>
    </p:spTree>
    <p:extLst>
      <p:ext uri="{BB962C8B-B14F-4D97-AF65-F5344CB8AC3E}">
        <p14:creationId xmlns:p14="http://schemas.microsoft.com/office/powerpoint/2010/main" val="13606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802.11-16/1067</a:t>
            </a:r>
          </a:p>
        </p:txBody>
      </p:sp>
      <p:sp>
        <p:nvSpPr>
          <p:cNvPr id="5" name="Date Placeholder 4"/>
          <p:cNvSpPr>
            <a:spLocks noGrp="1"/>
          </p:cNvSpPr>
          <p:nvPr>
            <p:ph type="dt" idx="11"/>
          </p:nvPr>
        </p:nvSpPr>
        <p:spPr/>
        <p:txBody>
          <a:bodyPr/>
          <a:lstStyle/>
          <a:p>
            <a:pPr>
              <a:defRPr/>
            </a:pPr>
            <a:r>
              <a:rPr lang="en-US"/>
              <a:t>Sept 2016</a:t>
            </a:r>
          </a:p>
        </p:txBody>
      </p:sp>
      <p:sp>
        <p:nvSpPr>
          <p:cNvPr id="6" name="Footer Placeholder 5"/>
          <p:cNvSpPr>
            <a:spLocks noGrp="1"/>
          </p:cNvSpPr>
          <p:nvPr>
            <p:ph type="ftr" sz="quarter" idx="12"/>
          </p:nvPr>
        </p:nvSpPr>
        <p:spPr/>
        <p:txBody>
          <a:bodyPr/>
          <a:lstStyle/>
          <a:p>
            <a:pPr lvl="4">
              <a:defRPr/>
            </a:pPr>
            <a:r>
              <a:rPr lang="en-US"/>
              <a:t>Adrian Stephens, Intel Corporation</a:t>
            </a:r>
          </a:p>
        </p:txBody>
      </p:sp>
      <p:sp>
        <p:nvSpPr>
          <p:cNvPr id="7" name="Slide Number Placeholder 6"/>
          <p:cNvSpPr>
            <a:spLocks noGrp="1"/>
          </p:cNvSpPr>
          <p:nvPr>
            <p:ph type="sldNum" sz="quarter" idx="13"/>
          </p:nvPr>
        </p:nvSpPr>
        <p:spPr/>
        <p:txBody>
          <a:bodyPr/>
          <a:lstStyle/>
          <a:p>
            <a:pPr>
              <a:defRPr/>
            </a:pPr>
            <a:r>
              <a:rPr lang="en-US" altLang="en-US"/>
              <a:t>Page </a:t>
            </a:r>
            <a:fld id="{E8B5EAD4-7D99-4C6B-9FBD-C2118CC1DFF5}" type="slidenum">
              <a:rPr lang="en-US" altLang="en-US" smtClean="0"/>
              <a:pPr>
                <a:defRPr/>
              </a:pPr>
              <a:t>12</a:t>
            </a:fld>
            <a:endParaRPr lang="en-US" altLang="en-US"/>
          </a:p>
        </p:txBody>
      </p:sp>
    </p:spTree>
    <p:extLst>
      <p:ext uri="{BB962C8B-B14F-4D97-AF65-F5344CB8AC3E}">
        <p14:creationId xmlns:p14="http://schemas.microsoft.com/office/powerpoint/2010/main" val="292511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7E7C8770-9E2D-4EB6-A1E8-14DD9E618F78}"/>
              </a:ext>
            </a:extLst>
          </p:cNvPr>
          <p:cNvSpPr>
            <a:spLocks noGrp="1" noChangeArrowheads="1"/>
          </p:cNvSpPr>
          <p:nvPr>
            <p:ph type="dt" sz="half" idx="10"/>
          </p:nvPr>
        </p:nvSpPr>
        <p:spPr>
          <a:ln/>
        </p:spPr>
        <p:txBody>
          <a:bodyPr/>
          <a:lstStyle>
            <a:lvl1pPr>
              <a:defRPr/>
            </a:lvl1pPr>
          </a:lstStyle>
          <a:p>
            <a:pPr>
              <a:defRPr/>
            </a:pPr>
            <a:r>
              <a:rPr lang="en-US" smtClean="0"/>
              <a:t>November 2017</a:t>
            </a:r>
            <a:endParaRPr lang="en-US" dirty="0"/>
          </a:p>
        </p:txBody>
      </p:sp>
      <p:sp>
        <p:nvSpPr>
          <p:cNvPr id="5" name="Rectangle 5">
            <a:extLst>
              <a:ext uri="{FF2B5EF4-FFF2-40B4-BE49-F238E27FC236}">
                <a16:creationId xmlns:a16="http://schemas.microsoft.com/office/drawing/2014/main" xmlns="" id="{00674185-E463-4C2A-9767-AADC24B4446B}"/>
              </a:ext>
            </a:extLst>
          </p:cNvPr>
          <p:cNvSpPr>
            <a:spLocks noGrp="1" noChangeArrowheads="1"/>
          </p:cNvSpPr>
          <p:nvPr>
            <p:ph type="ftr" sz="quarter" idx="11"/>
          </p:nvPr>
        </p:nvSpPr>
        <p:spPr>
          <a:ln/>
        </p:spPr>
        <p:txBody>
          <a:bodyPr/>
          <a:lstStyle>
            <a:lvl1pPr>
              <a:defRPr/>
            </a:lvl1pPr>
          </a:lstStyle>
          <a:p>
            <a:pPr>
              <a:defRPr/>
            </a:pPr>
            <a:r>
              <a:rPr lang="da-DK" smtClean="0"/>
              <a:t>R. Taori (Phazr), F. Khan (Phazr) et. al.</a:t>
            </a:r>
            <a:endParaRPr lang="en-US"/>
          </a:p>
        </p:txBody>
      </p:sp>
      <p:sp>
        <p:nvSpPr>
          <p:cNvPr id="6" name="Rectangle 6">
            <a:extLst>
              <a:ext uri="{FF2B5EF4-FFF2-40B4-BE49-F238E27FC236}">
                <a16:creationId xmlns:a16="http://schemas.microsoft.com/office/drawing/2014/main" xmlns="" id="{764BE28C-96A1-460A-99FA-DCBC0D2FB44E}"/>
              </a:ext>
            </a:extLst>
          </p:cNvPr>
          <p:cNvSpPr>
            <a:spLocks noGrp="1" noChangeArrowheads="1"/>
          </p:cNvSpPr>
          <p:nvPr>
            <p:ph type="sldNum" sz="quarter" idx="12"/>
          </p:nvPr>
        </p:nvSpPr>
        <p:spPr>
          <a:ln/>
        </p:spPr>
        <p:txBody>
          <a:bodyPr/>
          <a:lstStyle>
            <a:lvl1pPr>
              <a:defRPr/>
            </a:lvl1pPr>
          </a:lstStyle>
          <a:p>
            <a:pPr>
              <a:defRPr/>
            </a:pPr>
            <a:r>
              <a:rPr lang="en-US" altLang="en-US"/>
              <a:t>Slide </a:t>
            </a:r>
            <a:fld id="{A897EF7D-7CA7-475D-9526-3DED143F9367}" type="slidenum">
              <a:rPr lang="en-US" altLang="en-US"/>
              <a:pPr>
                <a:defRPr/>
              </a:pPr>
              <a:t>‹#›</a:t>
            </a:fld>
            <a:endParaRPr lang="en-US" altLang="en-US"/>
          </a:p>
        </p:txBody>
      </p:sp>
    </p:spTree>
    <p:extLst>
      <p:ext uri="{BB962C8B-B14F-4D97-AF65-F5344CB8AC3E}">
        <p14:creationId xmlns:p14="http://schemas.microsoft.com/office/powerpoint/2010/main" val="356715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C64EAB3-4CAE-41F6-A746-A4D1CD452E35}"/>
              </a:ext>
            </a:extLst>
          </p:cNvPr>
          <p:cNvSpPr>
            <a:spLocks noGrp="1" noChangeArrowheads="1"/>
          </p:cNvSpPr>
          <p:nvPr>
            <p:ph type="dt" sz="half" idx="10"/>
          </p:nvPr>
        </p:nvSpPr>
        <p:spPr>
          <a:ln/>
        </p:spPr>
        <p:txBody>
          <a:bodyPr/>
          <a:lstStyle>
            <a:lvl1pPr>
              <a:defRPr/>
            </a:lvl1pPr>
          </a:lstStyle>
          <a:p>
            <a:pPr>
              <a:defRPr/>
            </a:pPr>
            <a:r>
              <a:rPr lang="en-US" smtClean="0"/>
              <a:t>November 2017</a:t>
            </a:r>
            <a:endParaRPr lang="en-US" dirty="0"/>
          </a:p>
        </p:txBody>
      </p:sp>
      <p:sp>
        <p:nvSpPr>
          <p:cNvPr id="5" name="Rectangle 5">
            <a:extLst>
              <a:ext uri="{FF2B5EF4-FFF2-40B4-BE49-F238E27FC236}">
                <a16:creationId xmlns:a16="http://schemas.microsoft.com/office/drawing/2014/main" xmlns="" id="{7F1A9827-BD02-4BF6-89B9-8FADEA48C04D}"/>
              </a:ext>
            </a:extLst>
          </p:cNvPr>
          <p:cNvSpPr>
            <a:spLocks noGrp="1" noChangeArrowheads="1"/>
          </p:cNvSpPr>
          <p:nvPr>
            <p:ph type="ftr" sz="quarter" idx="11"/>
          </p:nvPr>
        </p:nvSpPr>
        <p:spPr>
          <a:ln/>
        </p:spPr>
        <p:txBody>
          <a:bodyPr/>
          <a:lstStyle>
            <a:lvl1pPr>
              <a:defRPr/>
            </a:lvl1pPr>
          </a:lstStyle>
          <a:p>
            <a:pPr>
              <a:defRPr/>
            </a:pPr>
            <a:r>
              <a:rPr lang="da-DK" smtClean="0"/>
              <a:t>R. Taori (Phazr), F. Khan (Phazr) et. al.</a:t>
            </a:r>
            <a:endParaRPr lang="en-US"/>
          </a:p>
        </p:txBody>
      </p:sp>
      <p:sp>
        <p:nvSpPr>
          <p:cNvPr id="6" name="Rectangle 6">
            <a:extLst>
              <a:ext uri="{FF2B5EF4-FFF2-40B4-BE49-F238E27FC236}">
                <a16:creationId xmlns:a16="http://schemas.microsoft.com/office/drawing/2014/main" xmlns="" id="{B65D6FA9-54BB-4764-B103-0A50A66CD155}"/>
              </a:ext>
            </a:extLst>
          </p:cNvPr>
          <p:cNvSpPr>
            <a:spLocks noGrp="1" noChangeArrowheads="1"/>
          </p:cNvSpPr>
          <p:nvPr>
            <p:ph type="sldNum" sz="quarter" idx="12"/>
          </p:nvPr>
        </p:nvSpPr>
        <p:spPr>
          <a:ln/>
        </p:spPr>
        <p:txBody>
          <a:bodyPr/>
          <a:lstStyle>
            <a:lvl1pPr>
              <a:defRPr/>
            </a:lvl1pPr>
          </a:lstStyle>
          <a:p>
            <a:pPr>
              <a:defRPr/>
            </a:pPr>
            <a:r>
              <a:rPr lang="en-US" altLang="en-US"/>
              <a:t>Slide </a:t>
            </a:r>
            <a:fld id="{3597880C-F6B9-4BF5-A284-8D443ABAFA7F}" type="slidenum">
              <a:rPr lang="en-US" altLang="en-US"/>
              <a:pPr>
                <a:defRPr/>
              </a:pPr>
              <a:t>‹#›</a:t>
            </a:fld>
            <a:endParaRPr lang="en-US" altLang="en-US"/>
          </a:p>
        </p:txBody>
      </p:sp>
    </p:spTree>
    <p:extLst>
      <p:ext uri="{BB962C8B-B14F-4D97-AF65-F5344CB8AC3E}">
        <p14:creationId xmlns:p14="http://schemas.microsoft.com/office/powerpoint/2010/main" val="310450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80E24B7A-46FF-4989-99CF-3307B50169D4}"/>
              </a:ext>
            </a:extLst>
          </p:cNvPr>
          <p:cNvSpPr>
            <a:spLocks noGrp="1" noChangeArrowheads="1"/>
          </p:cNvSpPr>
          <p:nvPr>
            <p:ph type="dt" sz="half" idx="10"/>
          </p:nvPr>
        </p:nvSpPr>
        <p:spPr>
          <a:ln/>
        </p:spPr>
        <p:txBody>
          <a:bodyPr/>
          <a:lstStyle>
            <a:lvl1pPr>
              <a:defRPr/>
            </a:lvl1pPr>
          </a:lstStyle>
          <a:p>
            <a:pPr>
              <a:defRPr/>
            </a:pPr>
            <a:r>
              <a:rPr lang="en-US" smtClean="0"/>
              <a:t>November 2017</a:t>
            </a:r>
            <a:endParaRPr lang="en-US" dirty="0"/>
          </a:p>
        </p:txBody>
      </p:sp>
      <p:sp>
        <p:nvSpPr>
          <p:cNvPr id="5" name="Rectangle 5">
            <a:extLst>
              <a:ext uri="{FF2B5EF4-FFF2-40B4-BE49-F238E27FC236}">
                <a16:creationId xmlns:a16="http://schemas.microsoft.com/office/drawing/2014/main" xmlns="" id="{DA531C97-738B-4392-8391-CD70D870D238}"/>
              </a:ext>
            </a:extLst>
          </p:cNvPr>
          <p:cNvSpPr>
            <a:spLocks noGrp="1" noChangeArrowheads="1"/>
          </p:cNvSpPr>
          <p:nvPr>
            <p:ph type="ftr" sz="quarter" idx="11"/>
          </p:nvPr>
        </p:nvSpPr>
        <p:spPr>
          <a:ln/>
        </p:spPr>
        <p:txBody>
          <a:bodyPr/>
          <a:lstStyle>
            <a:lvl1pPr>
              <a:defRPr/>
            </a:lvl1pPr>
          </a:lstStyle>
          <a:p>
            <a:pPr>
              <a:defRPr/>
            </a:pPr>
            <a:r>
              <a:rPr lang="da-DK" smtClean="0"/>
              <a:t>R. Taori (Phazr), F. Khan (Phazr) et. al.</a:t>
            </a:r>
            <a:endParaRPr lang="en-US"/>
          </a:p>
        </p:txBody>
      </p:sp>
      <p:sp>
        <p:nvSpPr>
          <p:cNvPr id="6" name="Rectangle 6">
            <a:extLst>
              <a:ext uri="{FF2B5EF4-FFF2-40B4-BE49-F238E27FC236}">
                <a16:creationId xmlns:a16="http://schemas.microsoft.com/office/drawing/2014/main" xmlns="" id="{DE585A15-0A79-4F05-BD0E-64E2DEE98F18}"/>
              </a:ext>
            </a:extLst>
          </p:cNvPr>
          <p:cNvSpPr>
            <a:spLocks noGrp="1" noChangeArrowheads="1"/>
          </p:cNvSpPr>
          <p:nvPr>
            <p:ph type="sldNum" sz="quarter" idx="12"/>
          </p:nvPr>
        </p:nvSpPr>
        <p:spPr>
          <a:ln/>
        </p:spPr>
        <p:txBody>
          <a:bodyPr/>
          <a:lstStyle>
            <a:lvl1pPr>
              <a:defRPr/>
            </a:lvl1pPr>
          </a:lstStyle>
          <a:p>
            <a:pPr>
              <a:defRPr/>
            </a:pPr>
            <a:r>
              <a:rPr lang="en-US" altLang="en-US"/>
              <a:t>Slide </a:t>
            </a:r>
            <a:fld id="{BA0A2E0A-DC41-4245-8CEE-5FD9CF4C5D14}" type="slidenum">
              <a:rPr lang="en-US" altLang="en-US"/>
              <a:pPr>
                <a:defRPr/>
              </a:pPr>
              <a:t>‹#›</a:t>
            </a:fld>
            <a:endParaRPr lang="en-US" altLang="en-US"/>
          </a:p>
        </p:txBody>
      </p:sp>
    </p:spTree>
    <p:extLst>
      <p:ext uri="{BB962C8B-B14F-4D97-AF65-F5344CB8AC3E}">
        <p14:creationId xmlns:p14="http://schemas.microsoft.com/office/powerpoint/2010/main" val="3659371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a:extLst>
              <a:ext uri="{FF2B5EF4-FFF2-40B4-BE49-F238E27FC236}">
                <a16:creationId xmlns:a16="http://schemas.microsoft.com/office/drawing/2014/main" xmlns="" id="{64E8A319-13AD-447B-9018-CF964EA8B62C}"/>
              </a:ext>
            </a:extLst>
          </p:cNvPr>
          <p:cNvSpPr>
            <a:spLocks noGrp="1" noChangeArrowheads="1"/>
          </p:cNvSpPr>
          <p:nvPr>
            <p:ph type="dt" sz="half" idx="10"/>
          </p:nvPr>
        </p:nvSpPr>
        <p:spPr>
          <a:ln/>
        </p:spPr>
        <p:txBody>
          <a:bodyPr/>
          <a:lstStyle>
            <a:lvl1pPr>
              <a:defRPr/>
            </a:lvl1pPr>
          </a:lstStyle>
          <a:p>
            <a:pPr>
              <a:defRPr/>
            </a:pPr>
            <a:r>
              <a:rPr lang="en-US" smtClean="0"/>
              <a:t>November 2017</a:t>
            </a:r>
            <a:endParaRPr lang="en-US" dirty="0"/>
          </a:p>
        </p:txBody>
      </p:sp>
      <p:sp>
        <p:nvSpPr>
          <p:cNvPr id="5" name="Rectangle 5">
            <a:extLst>
              <a:ext uri="{FF2B5EF4-FFF2-40B4-BE49-F238E27FC236}">
                <a16:creationId xmlns:a16="http://schemas.microsoft.com/office/drawing/2014/main" xmlns="" id="{009D51C4-9548-4BC2-B71C-7157614D799E}"/>
              </a:ext>
            </a:extLst>
          </p:cNvPr>
          <p:cNvSpPr>
            <a:spLocks noGrp="1" noChangeArrowheads="1"/>
          </p:cNvSpPr>
          <p:nvPr>
            <p:ph type="ftr" sz="quarter" idx="11"/>
          </p:nvPr>
        </p:nvSpPr>
        <p:spPr>
          <a:ln/>
        </p:spPr>
        <p:txBody>
          <a:bodyPr/>
          <a:lstStyle>
            <a:lvl1pPr>
              <a:defRPr/>
            </a:lvl1pPr>
          </a:lstStyle>
          <a:p>
            <a:pPr>
              <a:defRPr/>
            </a:pPr>
            <a:r>
              <a:rPr lang="da-DK" smtClean="0"/>
              <a:t>R. Taori (Phazr), F. Khan (Phazr) et. al.</a:t>
            </a:r>
            <a:endParaRPr lang="en-US"/>
          </a:p>
        </p:txBody>
      </p:sp>
      <p:sp>
        <p:nvSpPr>
          <p:cNvPr id="6" name="Rectangle 6">
            <a:extLst>
              <a:ext uri="{FF2B5EF4-FFF2-40B4-BE49-F238E27FC236}">
                <a16:creationId xmlns:a16="http://schemas.microsoft.com/office/drawing/2014/main" xmlns="" id="{3D61184F-054C-4345-BB02-E664838FED9C}"/>
              </a:ext>
            </a:extLst>
          </p:cNvPr>
          <p:cNvSpPr>
            <a:spLocks noGrp="1" noChangeArrowheads="1"/>
          </p:cNvSpPr>
          <p:nvPr>
            <p:ph type="sldNum" sz="quarter" idx="12"/>
          </p:nvPr>
        </p:nvSpPr>
        <p:spPr>
          <a:ln/>
        </p:spPr>
        <p:txBody>
          <a:bodyPr/>
          <a:lstStyle>
            <a:lvl1pPr>
              <a:defRPr/>
            </a:lvl1pPr>
          </a:lstStyle>
          <a:p>
            <a:pPr>
              <a:defRPr/>
            </a:pPr>
            <a:r>
              <a:rPr lang="en-US" altLang="en-US"/>
              <a:t>Slide </a:t>
            </a:r>
            <a:fld id="{F59E192F-BE95-44BC-A6BB-BBF6DE8E2154}" type="slidenum">
              <a:rPr lang="en-US" altLang="en-US"/>
              <a:pPr>
                <a:defRPr/>
              </a:pPr>
              <a:t>‹#›</a:t>
            </a:fld>
            <a:endParaRPr lang="en-US" altLang="en-US"/>
          </a:p>
        </p:txBody>
      </p:sp>
    </p:spTree>
    <p:extLst>
      <p:ext uri="{BB962C8B-B14F-4D97-AF65-F5344CB8AC3E}">
        <p14:creationId xmlns:p14="http://schemas.microsoft.com/office/powerpoint/2010/main" val="2811149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677CB4AE-2ABD-4BD5-88ED-ACAFCF827F54}"/>
              </a:ext>
            </a:extLst>
          </p:cNvPr>
          <p:cNvSpPr>
            <a:spLocks noGrp="1" noChangeArrowheads="1"/>
          </p:cNvSpPr>
          <p:nvPr>
            <p:ph type="dt" sz="half" idx="10"/>
          </p:nvPr>
        </p:nvSpPr>
        <p:spPr>
          <a:ln/>
        </p:spPr>
        <p:txBody>
          <a:bodyPr/>
          <a:lstStyle>
            <a:lvl1pPr>
              <a:defRPr/>
            </a:lvl1pPr>
          </a:lstStyle>
          <a:p>
            <a:pPr>
              <a:defRPr/>
            </a:pPr>
            <a:r>
              <a:rPr lang="en-US" smtClean="0"/>
              <a:t>November 2017</a:t>
            </a:r>
            <a:endParaRPr lang="en-US" dirty="0"/>
          </a:p>
        </p:txBody>
      </p:sp>
      <p:sp>
        <p:nvSpPr>
          <p:cNvPr id="6" name="Rectangle 5">
            <a:extLst>
              <a:ext uri="{FF2B5EF4-FFF2-40B4-BE49-F238E27FC236}">
                <a16:creationId xmlns:a16="http://schemas.microsoft.com/office/drawing/2014/main" xmlns="" id="{AEFE6C21-74E4-4EB9-9D92-04F58BA6E0FD}"/>
              </a:ext>
            </a:extLst>
          </p:cNvPr>
          <p:cNvSpPr>
            <a:spLocks noGrp="1" noChangeArrowheads="1"/>
          </p:cNvSpPr>
          <p:nvPr>
            <p:ph type="ftr" sz="quarter" idx="11"/>
          </p:nvPr>
        </p:nvSpPr>
        <p:spPr>
          <a:ln/>
        </p:spPr>
        <p:txBody>
          <a:bodyPr/>
          <a:lstStyle>
            <a:lvl1pPr>
              <a:defRPr/>
            </a:lvl1pPr>
          </a:lstStyle>
          <a:p>
            <a:pPr>
              <a:defRPr/>
            </a:pPr>
            <a:r>
              <a:rPr lang="da-DK" smtClean="0"/>
              <a:t>R. Taori (Phazr), F. Khan (Phazr) et. al.</a:t>
            </a:r>
            <a:endParaRPr lang="en-US"/>
          </a:p>
        </p:txBody>
      </p:sp>
      <p:sp>
        <p:nvSpPr>
          <p:cNvPr id="7" name="Rectangle 6">
            <a:extLst>
              <a:ext uri="{FF2B5EF4-FFF2-40B4-BE49-F238E27FC236}">
                <a16:creationId xmlns:a16="http://schemas.microsoft.com/office/drawing/2014/main" xmlns="" id="{76A799DB-8F23-4B7C-94A1-95818D6AAB2F}"/>
              </a:ext>
            </a:extLst>
          </p:cNvPr>
          <p:cNvSpPr>
            <a:spLocks noGrp="1" noChangeArrowheads="1"/>
          </p:cNvSpPr>
          <p:nvPr>
            <p:ph type="sldNum" sz="quarter" idx="12"/>
          </p:nvPr>
        </p:nvSpPr>
        <p:spPr>
          <a:ln/>
        </p:spPr>
        <p:txBody>
          <a:bodyPr/>
          <a:lstStyle>
            <a:lvl1pPr>
              <a:defRPr/>
            </a:lvl1pPr>
          </a:lstStyle>
          <a:p>
            <a:pPr>
              <a:defRPr/>
            </a:pPr>
            <a:r>
              <a:rPr lang="en-US" altLang="en-US"/>
              <a:t>Slide </a:t>
            </a:r>
            <a:fld id="{37F1FFAC-597E-4BB9-B8FB-FF41209F5802}" type="slidenum">
              <a:rPr lang="en-US" altLang="en-US"/>
              <a:pPr>
                <a:defRPr/>
              </a:pPr>
              <a:t>‹#›</a:t>
            </a:fld>
            <a:endParaRPr lang="en-US" altLang="en-US"/>
          </a:p>
        </p:txBody>
      </p:sp>
    </p:spTree>
    <p:extLst>
      <p:ext uri="{BB962C8B-B14F-4D97-AF65-F5344CB8AC3E}">
        <p14:creationId xmlns:p14="http://schemas.microsoft.com/office/powerpoint/2010/main" val="370149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0799854C-5C32-4773-B0F2-6F51497C62AC}"/>
              </a:ext>
            </a:extLst>
          </p:cNvPr>
          <p:cNvSpPr>
            <a:spLocks noGrp="1"/>
          </p:cNvSpPr>
          <p:nvPr>
            <p:ph type="dt" sz="half" idx="10"/>
          </p:nvPr>
        </p:nvSpPr>
        <p:spPr/>
        <p:txBody>
          <a:bodyPr/>
          <a:lstStyle>
            <a:lvl1pPr>
              <a:defRPr/>
            </a:lvl1pPr>
          </a:lstStyle>
          <a:p>
            <a:pPr>
              <a:defRPr/>
            </a:pPr>
            <a:r>
              <a:rPr lang="en-US" smtClean="0"/>
              <a:t>November 2017</a:t>
            </a:r>
            <a:endParaRPr lang="en-US"/>
          </a:p>
        </p:txBody>
      </p:sp>
      <p:sp>
        <p:nvSpPr>
          <p:cNvPr id="5" name="Footer Placeholder 4">
            <a:extLst>
              <a:ext uri="{FF2B5EF4-FFF2-40B4-BE49-F238E27FC236}">
                <a16:creationId xmlns:a16="http://schemas.microsoft.com/office/drawing/2014/main" xmlns="" id="{4F568A79-8155-4794-BAF4-F9800936B27E}"/>
              </a:ext>
            </a:extLst>
          </p:cNvPr>
          <p:cNvSpPr>
            <a:spLocks noGrp="1"/>
          </p:cNvSpPr>
          <p:nvPr>
            <p:ph type="ftr" sz="quarter" idx="11"/>
          </p:nvPr>
        </p:nvSpPr>
        <p:spPr/>
        <p:txBody>
          <a:bodyPr/>
          <a:lstStyle>
            <a:lvl1pPr>
              <a:defRPr/>
            </a:lvl1pPr>
          </a:lstStyle>
          <a:p>
            <a:pPr>
              <a:defRPr/>
            </a:pPr>
            <a:r>
              <a:rPr lang="da-DK" smtClean="0"/>
              <a:t>R. Taori (Phazr), F. Khan (Phazr) et. al.</a:t>
            </a:r>
            <a:endParaRPr lang="en-US"/>
          </a:p>
        </p:txBody>
      </p:sp>
      <p:sp>
        <p:nvSpPr>
          <p:cNvPr id="6" name="Slide Number Placeholder 5">
            <a:extLst>
              <a:ext uri="{FF2B5EF4-FFF2-40B4-BE49-F238E27FC236}">
                <a16:creationId xmlns:a16="http://schemas.microsoft.com/office/drawing/2014/main" xmlns="" id="{02816F7B-754B-4553-A4FC-BE6FFFB15482}"/>
              </a:ext>
            </a:extLst>
          </p:cNvPr>
          <p:cNvSpPr>
            <a:spLocks noGrp="1"/>
          </p:cNvSpPr>
          <p:nvPr>
            <p:ph type="sldNum" sz="quarter" idx="12"/>
          </p:nvPr>
        </p:nvSpPr>
        <p:spPr/>
        <p:txBody>
          <a:bodyPr/>
          <a:lstStyle>
            <a:lvl1pPr>
              <a:defRPr/>
            </a:lvl1pPr>
          </a:lstStyle>
          <a:p>
            <a:pPr>
              <a:defRPr/>
            </a:pPr>
            <a:fld id="{2E3C771A-AF27-49AB-AA14-FA36A72E962B}" type="slidenum">
              <a:rPr lang="en-US" altLang="en-US"/>
              <a:pPr>
                <a:defRPr/>
              </a:pPr>
              <a:t>‹#›</a:t>
            </a:fld>
            <a:endParaRPr lang="en-US" altLang="en-US"/>
          </a:p>
        </p:txBody>
      </p:sp>
    </p:spTree>
    <p:extLst>
      <p:ext uri="{BB962C8B-B14F-4D97-AF65-F5344CB8AC3E}">
        <p14:creationId xmlns:p14="http://schemas.microsoft.com/office/powerpoint/2010/main" val="1022768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4EFCB82-3FD5-46F0-A8D3-0F76B079E0E9}"/>
              </a:ext>
            </a:extLst>
          </p:cNvPr>
          <p:cNvSpPr>
            <a:spLocks noGrp="1"/>
          </p:cNvSpPr>
          <p:nvPr>
            <p:ph type="dt" sz="half" idx="10"/>
          </p:nvPr>
        </p:nvSpPr>
        <p:spPr/>
        <p:txBody>
          <a:bodyPr/>
          <a:lstStyle>
            <a:lvl1pPr>
              <a:defRPr/>
            </a:lvl1pPr>
          </a:lstStyle>
          <a:p>
            <a:pPr>
              <a:defRPr/>
            </a:pPr>
            <a:r>
              <a:rPr lang="en-US" smtClean="0"/>
              <a:t>November 2017</a:t>
            </a:r>
            <a:endParaRPr lang="en-US"/>
          </a:p>
        </p:txBody>
      </p:sp>
      <p:sp>
        <p:nvSpPr>
          <p:cNvPr id="5" name="Footer Placeholder 4">
            <a:extLst>
              <a:ext uri="{FF2B5EF4-FFF2-40B4-BE49-F238E27FC236}">
                <a16:creationId xmlns:a16="http://schemas.microsoft.com/office/drawing/2014/main" xmlns="" id="{E40B8561-D095-42B5-BC36-7C2CBE122838}"/>
              </a:ext>
            </a:extLst>
          </p:cNvPr>
          <p:cNvSpPr>
            <a:spLocks noGrp="1"/>
          </p:cNvSpPr>
          <p:nvPr>
            <p:ph type="ftr" sz="quarter" idx="11"/>
          </p:nvPr>
        </p:nvSpPr>
        <p:spPr/>
        <p:txBody>
          <a:bodyPr/>
          <a:lstStyle>
            <a:lvl1pPr>
              <a:defRPr/>
            </a:lvl1pPr>
          </a:lstStyle>
          <a:p>
            <a:pPr>
              <a:defRPr/>
            </a:pPr>
            <a:r>
              <a:rPr lang="da-DK" smtClean="0"/>
              <a:t>R. Taori (Phazr), F. Khan (Phazr) et. al.</a:t>
            </a:r>
            <a:endParaRPr lang="en-US"/>
          </a:p>
        </p:txBody>
      </p:sp>
      <p:sp>
        <p:nvSpPr>
          <p:cNvPr id="6" name="Slide Number Placeholder 5">
            <a:extLst>
              <a:ext uri="{FF2B5EF4-FFF2-40B4-BE49-F238E27FC236}">
                <a16:creationId xmlns:a16="http://schemas.microsoft.com/office/drawing/2014/main" xmlns="" id="{05BE8FE0-7463-436E-A5AA-5A0798D07E64}"/>
              </a:ext>
            </a:extLst>
          </p:cNvPr>
          <p:cNvSpPr>
            <a:spLocks noGrp="1"/>
          </p:cNvSpPr>
          <p:nvPr>
            <p:ph type="sldNum" sz="quarter" idx="12"/>
          </p:nvPr>
        </p:nvSpPr>
        <p:spPr/>
        <p:txBody>
          <a:bodyPr/>
          <a:lstStyle>
            <a:lvl1pPr>
              <a:defRPr/>
            </a:lvl1pPr>
          </a:lstStyle>
          <a:p>
            <a:pPr>
              <a:defRPr/>
            </a:pPr>
            <a:fld id="{5D6929F3-836A-4A40-8597-E9446C2A0E92}" type="slidenum">
              <a:rPr lang="en-US" altLang="en-US"/>
              <a:pPr>
                <a:defRPr/>
              </a:pPr>
              <a:t>‹#›</a:t>
            </a:fld>
            <a:endParaRPr lang="en-US" altLang="en-US"/>
          </a:p>
        </p:txBody>
      </p:sp>
    </p:spTree>
    <p:extLst>
      <p:ext uri="{BB962C8B-B14F-4D97-AF65-F5344CB8AC3E}">
        <p14:creationId xmlns:p14="http://schemas.microsoft.com/office/powerpoint/2010/main" val="4263095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17FC946-C0EA-4851-9BEF-4C67EBCF3D33}"/>
              </a:ext>
            </a:extLst>
          </p:cNvPr>
          <p:cNvSpPr>
            <a:spLocks noGrp="1"/>
          </p:cNvSpPr>
          <p:nvPr>
            <p:ph type="dt" sz="half" idx="10"/>
          </p:nvPr>
        </p:nvSpPr>
        <p:spPr/>
        <p:txBody>
          <a:bodyPr/>
          <a:lstStyle>
            <a:lvl1pPr>
              <a:defRPr/>
            </a:lvl1pPr>
          </a:lstStyle>
          <a:p>
            <a:pPr>
              <a:defRPr/>
            </a:pPr>
            <a:r>
              <a:rPr lang="en-US" smtClean="0"/>
              <a:t>November 2017</a:t>
            </a:r>
            <a:endParaRPr lang="en-US"/>
          </a:p>
        </p:txBody>
      </p:sp>
      <p:sp>
        <p:nvSpPr>
          <p:cNvPr id="5" name="Footer Placeholder 4">
            <a:extLst>
              <a:ext uri="{FF2B5EF4-FFF2-40B4-BE49-F238E27FC236}">
                <a16:creationId xmlns:a16="http://schemas.microsoft.com/office/drawing/2014/main" xmlns="" id="{61D2DFC2-9084-45AD-A3F6-FE4739C22A18}"/>
              </a:ext>
            </a:extLst>
          </p:cNvPr>
          <p:cNvSpPr>
            <a:spLocks noGrp="1"/>
          </p:cNvSpPr>
          <p:nvPr>
            <p:ph type="ftr" sz="quarter" idx="11"/>
          </p:nvPr>
        </p:nvSpPr>
        <p:spPr/>
        <p:txBody>
          <a:bodyPr/>
          <a:lstStyle>
            <a:lvl1pPr>
              <a:defRPr/>
            </a:lvl1pPr>
          </a:lstStyle>
          <a:p>
            <a:pPr>
              <a:defRPr/>
            </a:pPr>
            <a:r>
              <a:rPr lang="da-DK" smtClean="0"/>
              <a:t>R. Taori (Phazr), F. Khan (Phazr) et. al.</a:t>
            </a:r>
            <a:endParaRPr lang="en-US"/>
          </a:p>
        </p:txBody>
      </p:sp>
      <p:sp>
        <p:nvSpPr>
          <p:cNvPr id="6" name="Slide Number Placeholder 5">
            <a:extLst>
              <a:ext uri="{FF2B5EF4-FFF2-40B4-BE49-F238E27FC236}">
                <a16:creationId xmlns:a16="http://schemas.microsoft.com/office/drawing/2014/main" xmlns="" id="{ABBA464A-2B35-40FD-91C5-94A8924444F2}"/>
              </a:ext>
            </a:extLst>
          </p:cNvPr>
          <p:cNvSpPr>
            <a:spLocks noGrp="1"/>
          </p:cNvSpPr>
          <p:nvPr>
            <p:ph type="sldNum" sz="quarter" idx="12"/>
          </p:nvPr>
        </p:nvSpPr>
        <p:spPr/>
        <p:txBody>
          <a:bodyPr/>
          <a:lstStyle>
            <a:lvl1pPr>
              <a:defRPr/>
            </a:lvl1pPr>
          </a:lstStyle>
          <a:p>
            <a:pPr>
              <a:defRPr/>
            </a:pPr>
            <a:fld id="{668BEF31-4B7B-4A0D-84AB-0EA9571FAD70}" type="slidenum">
              <a:rPr lang="en-US" altLang="en-US"/>
              <a:pPr>
                <a:defRPr/>
              </a:pPr>
              <a:t>‹#›</a:t>
            </a:fld>
            <a:endParaRPr lang="en-US" altLang="en-US"/>
          </a:p>
        </p:txBody>
      </p:sp>
    </p:spTree>
    <p:extLst>
      <p:ext uri="{BB962C8B-B14F-4D97-AF65-F5344CB8AC3E}">
        <p14:creationId xmlns:p14="http://schemas.microsoft.com/office/powerpoint/2010/main" val="1407312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6C613C35-9F19-470B-9FE6-79EB6E3F80B8}"/>
              </a:ext>
            </a:extLst>
          </p:cNvPr>
          <p:cNvSpPr>
            <a:spLocks noGrp="1"/>
          </p:cNvSpPr>
          <p:nvPr>
            <p:ph type="dt" sz="half" idx="10"/>
          </p:nvPr>
        </p:nvSpPr>
        <p:spPr/>
        <p:txBody>
          <a:bodyPr/>
          <a:lstStyle>
            <a:lvl1pPr>
              <a:defRPr/>
            </a:lvl1pPr>
          </a:lstStyle>
          <a:p>
            <a:pPr>
              <a:defRPr/>
            </a:pPr>
            <a:r>
              <a:rPr lang="en-US" smtClean="0"/>
              <a:t>November 2017</a:t>
            </a:r>
            <a:endParaRPr lang="en-US"/>
          </a:p>
        </p:txBody>
      </p:sp>
      <p:sp>
        <p:nvSpPr>
          <p:cNvPr id="6" name="Footer Placeholder 4">
            <a:extLst>
              <a:ext uri="{FF2B5EF4-FFF2-40B4-BE49-F238E27FC236}">
                <a16:creationId xmlns:a16="http://schemas.microsoft.com/office/drawing/2014/main" xmlns="" id="{458BB24C-04C5-4913-BB8C-5AF203A1AD45}"/>
              </a:ext>
            </a:extLst>
          </p:cNvPr>
          <p:cNvSpPr>
            <a:spLocks noGrp="1"/>
          </p:cNvSpPr>
          <p:nvPr>
            <p:ph type="ftr" sz="quarter" idx="11"/>
          </p:nvPr>
        </p:nvSpPr>
        <p:spPr/>
        <p:txBody>
          <a:bodyPr/>
          <a:lstStyle>
            <a:lvl1pPr>
              <a:defRPr/>
            </a:lvl1pPr>
          </a:lstStyle>
          <a:p>
            <a:pPr>
              <a:defRPr/>
            </a:pPr>
            <a:r>
              <a:rPr lang="da-DK" smtClean="0"/>
              <a:t>R. Taori (Phazr), F. Khan (Phazr) et. al.</a:t>
            </a:r>
            <a:endParaRPr lang="en-US"/>
          </a:p>
        </p:txBody>
      </p:sp>
      <p:sp>
        <p:nvSpPr>
          <p:cNvPr id="7" name="Slide Number Placeholder 5">
            <a:extLst>
              <a:ext uri="{FF2B5EF4-FFF2-40B4-BE49-F238E27FC236}">
                <a16:creationId xmlns:a16="http://schemas.microsoft.com/office/drawing/2014/main" xmlns="" id="{89A512F8-D288-48B7-BF29-4A0F7A692809}"/>
              </a:ext>
            </a:extLst>
          </p:cNvPr>
          <p:cNvSpPr>
            <a:spLocks noGrp="1"/>
          </p:cNvSpPr>
          <p:nvPr>
            <p:ph type="sldNum" sz="quarter" idx="12"/>
          </p:nvPr>
        </p:nvSpPr>
        <p:spPr/>
        <p:txBody>
          <a:bodyPr/>
          <a:lstStyle>
            <a:lvl1pPr>
              <a:defRPr/>
            </a:lvl1pPr>
          </a:lstStyle>
          <a:p>
            <a:pPr>
              <a:defRPr/>
            </a:pPr>
            <a:fld id="{AE501D08-82B7-4AAC-B05D-C3EA9BD0BDF0}" type="slidenum">
              <a:rPr lang="en-US" altLang="en-US"/>
              <a:pPr>
                <a:defRPr/>
              </a:pPr>
              <a:t>‹#›</a:t>
            </a:fld>
            <a:endParaRPr lang="en-US" altLang="en-US"/>
          </a:p>
        </p:txBody>
      </p:sp>
    </p:spTree>
    <p:extLst>
      <p:ext uri="{BB962C8B-B14F-4D97-AF65-F5344CB8AC3E}">
        <p14:creationId xmlns:p14="http://schemas.microsoft.com/office/powerpoint/2010/main" val="761525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7201EE4C-0BAE-48FE-9845-10E7310543BD}"/>
              </a:ext>
            </a:extLst>
          </p:cNvPr>
          <p:cNvSpPr>
            <a:spLocks noGrp="1"/>
          </p:cNvSpPr>
          <p:nvPr>
            <p:ph type="dt" sz="half" idx="10"/>
          </p:nvPr>
        </p:nvSpPr>
        <p:spPr/>
        <p:txBody>
          <a:bodyPr/>
          <a:lstStyle>
            <a:lvl1pPr>
              <a:defRPr/>
            </a:lvl1pPr>
          </a:lstStyle>
          <a:p>
            <a:pPr>
              <a:defRPr/>
            </a:pPr>
            <a:r>
              <a:rPr lang="en-US" smtClean="0"/>
              <a:t>November 2017</a:t>
            </a:r>
            <a:endParaRPr lang="en-US"/>
          </a:p>
        </p:txBody>
      </p:sp>
      <p:sp>
        <p:nvSpPr>
          <p:cNvPr id="8" name="Footer Placeholder 4">
            <a:extLst>
              <a:ext uri="{FF2B5EF4-FFF2-40B4-BE49-F238E27FC236}">
                <a16:creationId xmlns:a16="http://schemas.microsoft.com/office/drawing/2014/main" xmlns="" id="{9FEE77C9-8C31-4311-8798-DC92B438B56F}"/>
              </a:ext>
            </a:extLst>
          </p:cNvPr>
          <p:cNvSpPr>
            <a:spLocks noGrp="1"/>
          </p:cNvSpPr>
          <p:nvPr>
            <p:ph type="ftr" sz="quarter" idx="11"/>
          </p:nvPr>
        </p:nvSpPr>
        <p:spPr/>
        <p:txBody>
          <a:bodyPr/>
          <a:lstStyle>
            <a:lvl1pPr>
              <a:defRPr/>
            </a:lvl1pPr>
          </a:lstStyle>
          <a:p>
            <a:pPr>
              <a:defRPr/>
            </a:pPr>
            <a:r>
              <a:rPr lang="da-DK" smtClean="0"/>
              <a:t>R. Taori (Phazr), F. Khan (Phazr) et. al.</a:t>
            </a:r>
            <a:endParaRPr lang="en-US"/>
          </a:p>
        </p:txBody>
      </p:sp>
      <p:sp>
        <p:nvSpPr>
          <p:cNvPr id="9" name="Slide Number Placeholder 5">
            <a:extLst>
              <a:ext uri="{FF2B5EF4-FFF2-40B4-BE49-F238E27FC236}">
                <a16:creationId xmlns:a16="http://schemas.microsoft.com/office/drawing/2014/main" xmlns="" id="{91E70586-D823-4298-81A0-D20B3A38FC20}"/>
              </a:ext>
            </a:extLst>
          </p:cNvPr>
          <p:cNvSpPr>
            <a:spLocks noGrp="1"/>
          </p:cNvSpPr>
          <p:nvPr>
            <p:ph type="sldNum" sz="quarter" idx="12"/>
          </p:nvPr>
        </p:nvSpPr>
        <p:spPr/>
        <p:txBody>
          <a:bodyPr/>
          <a:lstStyle>
            <a:lvl1pPr>
              <a:defRPr/>
            </a:lvl1pPr>
          </a:lstStyle>
          <a:p>
            <a:pPr>
              <a:defRPr/>
            </a:pPr>
            <a:fld id="{44511E28-8BDA-4508-B62C-13D98D830E68}" type="slidenum">
              <a:rPr lang="en-US" altLang="en-US"/>
              <a:pPr>
                <a:defRPr/>
              </a:pPr>
              <a:t>‹#›</a:t>
            </a:fld>
            <a:endParaRPr lang="en-US" altLang="en-US"/>
          </a:p>
        </p:txBody>
      </p:sp>
    </p:spTree>
    <p:extLst>
      <p:ext uri="{BB962C8B-B14F-4D97-AF65-F5344CB8AC3E}">
        <p14:creationId xmlns:p14="http://schemas.microsoft.com/office/powerpoint/2010/main" val="3397757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E62B6FC0-081E-4689-8DA8-2A0BA39D2AF5}"/>
              </a:ext>
            </a:extLst>
          </p:cNvPr>
          <p:cNvSpPr>
            <a:spLocks noGrp="1"/>
          </p:cNvSpPr>
          <p:nvPr>
            <p:ph type="dt" sz="half" idx="10"/>
          </p:nvPr>
        </p:nvSpPr>
        <p:spPr/>
        <p:txBody>
          <a:bodyPr/>
          <a:lstStyle>
            <a:lvl1pPr>
              <a:defRPr/>
            </a:lvl1pPr>
          </a:lstStyle>
          <a:p>
            <a:pPr>
              <a:defRPr/>
            </a:pPr>
            <a:r>
              <a:rPr lang="en-US" smtClean="0"/>
              <a:t>November 2017</a:t>
            </a:r>
            <a:endParaRPr lang="en-US"/>
          </a:p>
        </p:txBody>
      </p:sp>
      <p:sp>
        <p:nvSpPr>
          <p:cNvPr id="4" name="Footer Placeholder 4">
            <a:extLst>
              <a:ext uri="{FF2B5EF4-FFF2-40B4-BE49-F238E27FC236}">
                <a16:creationId xmlns:a16="http://schemas.microsoft.com/office/drawing/2014/main" xmlns="" id="{67761E37-0C18-4A01-B321-A3266BF984C9}"/>
              </a:ext>
            </a:extLst>
          </p:cNvPr>
          <p:cNvSpPr>
            <a:spLocks noGrp="1"/>
          </p:cNvSpPr>
          <p:nvPr>
            <p:ph type="ftr" sz="quarter" idx="11"/>
          </p:nvPr>
        </p:nvSpPr>
        <p:spPr/>
        <p:txBody>
          <a:bodyPr/>
          <a:lstStyle>
            <a:lvl1pPr>
              <a:defRPr/>
            </a:lvl1pPr>
          </a:lstStyle>
          <a:p>
            <a:pPr>
              <a:defRPr/>
            </a:pPr>
            <a:r>
              <a:rPr lang="da-DK" smtClean="0"/>
              <a:t>R. Taori (Phazr), F. Khan (Phazr) et. al.</a:t>
            </a:r>
            <a:endParaRPr lang="en-US"/>
          </a:p>
        </p:txBody>
      </p:sp>
      <p:sp>
        <p:nvSpPr>
          <p:cNvPr id="5" name="Slide Number Placeholder 5">
            <a:extLst>
              <a:ext uri="{FF2B5EF4-FFF2-40B4-BE49-F238E27FC236}">
                <a16:creationId xmlns:a16="http://schemas.microsoft.com/office/drawing/2014/main" xmlns="" id="{594D6EC0-6E90-4368-A150-0FA4E13AE654}"/>
              </a:ext>
            </a:extLst>
          </p:cNvPr>
          <p:cNvSpPr>
            <a:spLocks noGrp="1"/>
          </p:cNvSpPr>
          <p:nvPr>
            <p:ph type="sldNum" sz="quarter" idx="12"/>
          </p:nvPr>
        </p:nvSpPr>
        <p:spPr/>
        <p:txBody>
          <a:bodyPr/>
          <a:lstStyle>
            <a:lvl1pPr>
              <a:defRPr/>
            </a:lvl1pPr>
          </a:lstStyle>
          <a:p>
            <a:pPr>
              <a:defRPr/>
            </a:pPr>
            <a:fld id="{DA689F19-E309-44C7-B1A9-B343CD99C405}" type="slidenum">
              <a:rPr lang="en-US" altLang="en-US"/>
              <a:pPr>
                <a:defRPr/>
              </a:pPr>
              <a:t>‹#›</a:t>
            </a:fld>
            <a:endParaRPr lang="en-US" altLang="en-US"/>
          </a:p>
        </p:txBody>
      </p:sp>
    </p:spTree>
    <p:extLst>
      <p:ext uri="{BB962C8B-B14F-4D97-AF65-F5344CB8AC3E}">
        <p14:creationId xmlns:p14="http://schemas.microsoft.com/office/powerpoint/2010/main" val="3462512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11">
            <a:extLst>
              <a:ext uri="{FF2B5EF4-FFF2-40B4-BE49-F238E27FC236}">
                <a16:creationId xmlns:a16="http://schemas.microsoft.com/office/drawing/2014/main" xmlns="" id="{E4E748B0-4A46-437F-B091-CB6EBACE64C8}"/>
              </a:ext>
            </a:extLst>
          </p:cNvPr>
          <p:cNvCxnSpPr>
            <a:cxnSpLocks noChangeShapeType="1"/>
          </p:cNvCxnSpPr>
          <p:nvPr userDrawn="1"/>
        </p:nvCxnSpPr>
        <p:spPr bwMode="auto">
          <a:xfrm>
            <a:off x="685800" y="609600"/>
            <a:ext cx="7856538"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Date Placeholder 4">
            <a:extLst>
              <a:ext uri="{FF2B5EF4-FFF2-40B4-BE49-F238E27FC236}">
                <a16:creationId xmlns:a16="http://schemas.microsoft.com/office/drawing/2014/main" xmlns="" id="{3A7C352F-3121-472E-9748-A0BD37FF7CD8}"/>
              </a:ext>
            </a:extLst>
          </p:cNvPr>
          <p:cNvSpPr>
            <a:spLocks noGrp="1" noChangeArrowheads="1"/>
          </p:cNvSpPr>
          <p:nvPr>
            <p:ph type="dt" sz="half" idx="10"/>
          </p:nvPr>
        </p:nvSpPr>
        <p:spPr>
          <a:xfrm>
            <a:off x="696913" y="332601"/>
            <a:ext cx="1541128" cy="276999"/>
          </a:xfrm>
        </p:spPr>
        <p:txBody>
          <a:bodyPr/>
          <a:lstStyle>
            <a:lvl1pPr>
              <a:defRPr smtClean="0"/>
            </a:lvl1pPr>
          </a:lstStyle>
          <a:p>
            <a:pPr>
              <a:defRPr/>
            </a:pPr>
            <a:r>
              <a:rPr lang="en-US" smtClean="0"/>
              <a:t>November 2017</a:t>
            </a:r>
            <a:endParaRPr lang="en-US" dirty="0"/>
          </a:p>
        </p:txBody>
      </p:sp>
      <p:sp>
        <p:nvSpPr>
          <p:cNvPr id="6" name="Footer Placeholder 5">
            <a:extLst>
              <a:ext uri="{FF2B5EF4-FFF2-40B4-BE49-F238E27FC236}">
                <a16:creationId xmlns:a16="http://schemas.microsoft.com/office/drawing/2014/main" xmlns="" id="{0E0DAC4A-854D-4951-878D-69A3E620CD04}"/>
              </a:ext>
            </a:extLst>
          </p:cNvPr>
          <p:cNvSpPr>
            <a:spLocks noGrp="1" noChangeArrowheads="1"/>
          </p:cNvSpPr>
          <p:nvPr>
            <p:ph type="ftr" sz="quarter" idx="11"/>
          </p:nvPr>
        </p:nvSpPr>
        <p:spPr>
          <a:xfrm>
            <a:off x="6958746" y="6475413"/>
            <a:ext cx="1585179" cy="184666"/>
          </a:xfrm>
        </p:spPr>
        <p:txBody>
          <a:bodyPr/>
          <a:lstStyle>
            <a:lvl1pPr>
              <a:defRPr/>
            </a:lvl1pPr>
          </a:lstStyle>
          <a:p>
            <a:pPr>
              <a:defRPr/>
            </a:pPr>
            <a:r>
              <a:rPr lang="da-DK" smtClean="0"/>
              <a:t>R. Taori (Phazr), F. Khan (Phazr) et. al.</a:t>
            </a:r>
            <a:endParaRPr lang="en-US" dirty="0"/>
          </a:p>
        </p:txBody>
      </p:sp>
      <p:sp>
        <p:nvSpPr>
          <p:cNvPr id="7" name="Slide Number Placeholder 6">
            <a:extLst>
              <a:ext uri="{FF2B5EF4-FFF2-40B4-BE49-F238E27FC236}">
                <a16:creationId xmlns:a16="http://schemas.microsoft.com/office/drawing/2014/main" xmlns="" id="{0C476AC3-80F9-448D-BCAF-7EBBBB01100E}"/>
              </a:ext>
            </a:extLst>
          </p:cNvPr>
          <p:cNvSpPr>
            <a:spLocks noGrp="1" noChangeArrowheads="1"/>
          </p:cNvSpPr>
          <p:nvPr>
            <p:ph type="sldNum" sz="quarter" idx="12"/>
          </p:nvPr>
        </p:nvSpPr>
        <p:spPr/>
        <p:txBody>
          <a:bodyPr/>
          <a:lstStyle>
            <a:lvl1pPr>
              <a:defRPr/>
            </a:lvl1pPr>
          </a:lstStyle>
          <a:p>
            <a:pPr>
              <a:defRPr/>
            </a:pPr>
            <a:r>
              <a:rPr lang="en-US" altLang="en-US"/>
              <a:t>Slide </a:t>
            </a:r>
            <a:fld id="{3D9B5DA2-82A5-41C6-BBD9-4ECE4AD1CE04}" type="slidenum">
              <a:rPr lang="en-US" altLang="en-US"/>
              <a:pPr>
                <a:defRPr/>
              </a:pPr>
              <a:t>‹#›</a:t>
            </a:fld>
            <a:endParaRPr lang="en-US" altLang="en-US"/>
          </a:p>
        </p:txBody>
      </p:sp>
    </p:spTree>
    <p:extLst>
      <p:ext uri="{BB962C8B-B14F-4D97-AF65-F5344CB8AC3E}">
        <p14:creationId xmlns:p14="http://schemas.microsoft.com/office/powerpoint/2010/main" val="2368776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160D6D35-FF53-456C-B4B8-2577C6B80554}"/>
              </a:ext>
            </a:extLst>
          </p:cNvPr>
          <p:cNvSpPr>
            <a:spLocks noGrp="1"/>
          </p:cNvSpPr>
          <p:nvPr>
            <p:ph type="dt" sz="half" idx="10"/>
          </p:nvPr>
        </p:nvSpPr>
        <p:spPr/>
        <p:txBody>
          <a:bodyPr/>
          <a:lstStyle>
            <a:lvl1pPr>
              <a:defRPr/>
            </a:lvl1pPr>
          </a:lstStyle>
          <a:p>
            <a:pPr>
              <a:defRPr/>
            </a:pPr>
            <a:r>
              <a:rPr lang="en-US" smtClean="0"/>
              <a:t>November 2017</a:t>
            </a:r>
            <a:endParaRPr lang="en-US"/>
          </a:p>
        </p:txBody>
      </p:sp>
      <p:sp>
        <p:nvSpPr>
          <p:cNvPr id="3" name="Footer Placeholder 4">
            <a:extLst>
              <a:ext uri="{FF2B5EF4-FFF2-40B4-BE49-F238E27FC236}">
                <a16:creationId xmlns:a16="http://schemas.microsoft.com/office/drawing/2014/main" xmlns="" id="{B68BC34C-BA05-4C65-B04F-A6FD62CAA4AA}"/>
              </a:ext>
            </a:extLst>
          </p:cNvPr>
          <p:cNvSpPr>
            <a:spLocks noGrp="1"/>
          </p:cNvSpPr>
          <p:nvPr>
            <p:ph type="ftr" sz="quarter" idx="11"/>
          </p:nvPr>
        </p:nvSpPr>
        <p:spPr/>
        <p:txBody>
          <a:bodyPr/>
          <a:lstStyle>
            <a:lvl1pPr>
              <a:defRPr/>
            </a:lvl1pPr>
          </a:lstStyle>
          <a:p>
            <a:pPr>
              <a:defRPr/>
            </a:pPr>
            <a:r>
              <a:rPr lang="da-DK" smtClean="0"/>
              <a:t>R. Taori (Phazr), F. Khan (Phazr) et. al.</a:t>
            </a:r>
            <a:endParaRPr lang="en-US"/>
          </a:p>
        </p:txBody>
      </p:sp>
      <p:sp>
        <p:nvSpPr>
          <p:cNvPr id="4" name="Slide Number Placeholder 5">
            <a:extLst>
              <a:ext uri="{FF2B5EF4-FFF2-40B4-BE49-F238E27FC236}">
                <a16:creationId xmlns:a16="http://schemas.microsoft.com/office/drawing/2014/main" xmlns="" id="{4C5D47AF-5642-473D-8583-873581883683}"/>
              </a:ext>
            </a:extLst>
          </p:cNvPr>
          <p:cNvSpPr>
            <a:spLocks noGrp="1"/>
          </p:cNvSpPr>
          <p:nvPr>
            <p:ph type="sldNum" sz="quarter" idx="12"/>
          </p:nvPr>
        </p:nvSpPr>
        <p:spPr/>
        <p:txBody>
          <a:bodyPr/>
          <a:lstStyle>
            <a:lvl1pPr>
              <a:defRPr/>
            </a:lvl1pPr>
          </a:lstStyle>
          <a:p>
            <a:pPr>
              <a:defRPr/>
            </a:pPr>
            <a:fld id="{085846EE-8B88-4955-A180-F29F1208D19B}" type="slidenum">
              <a:rPr lang="en-US" altLang="en-US"/>
              <a:pPr>
                <a:defRPr/>
              </a:pPr>
              <a:t>‹#›</a:t>
            </a:fld>
            <a:endParaRPr lang="en-US" altLang="en-US"/>
          </a:p>
        </p:txBody>
      </p:sp>
    </p:spTree>
    <p:extLst>
      <p:ext uri="{BB962C8B-B14F-4D97-AF65-F5344CB8AC3E}">
        <p14:creationId xmlns:p14="http://schemas.microsoft.com/office/powerpoint/2010/main" val="1579940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ACCD0389-0111-49AF-8D58-1D47C8D742AF}"/>
              </a:ext>
            </a:extLst>
          </p:cNvPr>
          <p:cNvSpPr>
            <a:spLocks noGrp="1"/>
          </p:cNvSpPr>
          <p:nvPr>
            <p:ph type="dt" sz="half" idx="10"/>
          </p:nvPr>
        </p:nvSpPr>
        <p:spPr/>
        <p:txBody>
          <a:bodyPr/>
          <a:lstStyle>
            <a:lvl1pPr>
              <a:defRPr/>
            </a:lvl1pPr>
          </a:lstStyle>
          <a:p>
            <a:pPr>
              <a:defRPr/>
            </a:pPr>
            <a:r>
              <a:rPr lang="en-US" smtClean="0"/>
              <a:t>November 2017</a:t>
            </a:r>
            <a:endParaRPr lang="en-US"/>
          </a:p>
        </p:txBody>
      </p:sp>
      <p:sp>
        <p:nvSpPr>
          <p:cNvPr id="6" name="Footer Placeholder 4">
            <a:extLst>
              <a:ext uri="{FF2B5EF4-FFF2-40B4-BE49-F238E27FC236}">
                <a16:creationId xmlns:a16="http://schemas.microsoft.com/office/drawing/2014/main" xmlns="" id="{BC3D174D-0048-447E-A134-E71993438913}"/>
              </a:ext>
            </a:extLst>
          </p:cNvPr>
          <p:cNvSpPr>
            <a:spLocks noGrp="1"/>
          </p:cNvSpPr>
          <p:nvPr>
            <p:ph type="ftr" sz="quarter" idx="11"/>
          </p:nvPr>
        </p:nvSpPr>
        <p:spPr/>
        <p:txBody>
          <a:bodyPr/>
          <a:lstStyle>
            <a:lvl1pPr>
              <a:defRPr/>
            </a:lvl1pPr>
          </a:lstStyle>
          <a:p>
            <a:pPr>
              <a:defRPr/>
            </a:pPr>
            <a:r>
              <a:rPr lang="da-DK" smtClean="0"/>
              <a:t>R. Taori (Phazr), F. Khan (Phazr) et. al.</a:t>
            </a:r>
            <a:endParaRPr lang="en-US"/>
          </a:p>
        </p:txBody>
      </p:sp>
      <p:sp>
        <p:nvSpPr>
          <p:cNvPr id="7" name="Slide Number Placeholder 5">
            <a:extLst>
              <a:ext uri="{FF2B5EF4-FFF2-40B4-BE49-F238E27FC236}">
                <a16:creationId xmlns:a16="http://schemas.microsoft.com/office/drawing/2014/main" xmlns="" id="{038D50AB-7904-4385-BF0A-ED4CCF667D63}"/>
              </a:ext>
            </a:extLst>
          </p:cNvPr>
          <p:cNvSpPr>
            <a:spLocks noGrp="1"/>
          </p:cNvSpPr>
          <p:nvPr>
            <p:ph type="sldNum" sz="quarter" idx="12"/>
          </p:nvPr>
        </p:nvSpPr>
        <p:spPr/>
        <p:txBody>
          <a:bodyPr/>
          <a:lstStyle>
            <a:lvl1pPr>
              <a:defRPr/>
            </a:lvl1pPr>
          </a:lstStyle>
          <a:p>
            <a:pPr>
              <a:defRPr/>
            </a:pPr>
            <a:fld id="{D54F16FF-93C1-4529-A005-DC73A081453D}" type="slidenum">
              <a:rPr lang="en-US" altLang="en-US"/>
              <a:pPr>
                <a:defRPr/>
              </a:pPr>
              <a:t>‹#›</a:t>
            </a:fld>
            <a:endParaRPr lang="en-US" altLang="en-US"/>
          </a:p>
        </p:txBody>
      </p:sp>
    </p:spTree>
    <p:extLst>
      <p:ext uri="{BB962C8B-B14F-4D97-AF65-F5344CB8AC3E}">
        <p14:creationId xmlns:p14="http://schemas.microsoft.com/office/powerpoint/2010/main" val="76981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6258F3BF-E44A-4A2F-B32F-2B42FBFD993A}"/>
              </a:ext>
            </a:extLst>
          </p:cNvPr>
          <p:cNvSpPr>
            <a:spLocks noGrp="1"/>
          </p:cNvSpPr>
          <p:nvPr>
            <p:ph type="dt" sz="half" idx="10"/>
          </p:nvPr>
        </p:nvSpPr>
        <p:spPr/>
        <p:txBody>
          <a:bodyPr/>
          <a:lstStyle>
            <a:lvl1pPr>
              <a:defRPr/>
            </a:lvl1pPr>
          </a:lstStyle>
          <a:p>
            <a:pPr>
              <a:defRPr/>
            </a:pPr>
            <a:r>
              <a:rPr lang="en-US" smtClean="0"/>
              <a:t>November 2017</a:t>
            </a:r>
            <a:endParaRPr lang="en-US"/>
          </a:p>
        </p:txBody>
      </p:sp>
      <p:sp>
        <p:nvSpPr>
          <p:cNvPr id="6" name="Footer Placeholder 4">
            <a:extLst>
              <a:ext uri="{FF2B5EF4-FFF2-40B4-BE49-F238E27FC236}">
                <a16:creationId xmlns:a16="http://schemas.microsoft.com/office/drawing/2014/main" xmlns="" id="{D387AA88-CE1D-4FB6-805B-7C0AEBAE4836}"/>
              </a:ext>
            </a:extLst>
          </p:cNvPr>
          <p:cNvSpPr>
            <a:spLocks noGrp="1"/>
          </p:cNvSpPr>
          <p:nvPr>
            <p:ph type="ftr" sz="quarter" idx="11"/>
          </p:nvPr>
        </p:nvSpPr>
        <p:spPr/>
        <p:txBody>
          <a:bodyPr/>
          <a:lstStyle>
            <a:lvl1pPr>
              <a:defRPr/>
            </a:lvl1pPr>
          </a:lstStyle>
          <a:p>
            <a:pPr>
              <a:defRPr/>
            </a:pPr>
            <a:r>
              <a:rPr lang="da-DK" smtClean="0"/>
              <a:t>R. Taori (Phazr), F. Khan (Phazr) et. al.</a:t>
            </a:r>
            <a:endParaRPr lang="en-US"/>
          </a:p>
        </p:txBody>
      </p:sp>
      <p:sp>
        <p:nvSpPr>
          <p:cNvPr id="7" name="Slide Number Placeholder 5">
            <a:extLst>
              <a:ext uri="{FF2B5EF4-FFF2-40B4-BE49-F238E27FC236}">
                <a16:creationId xmlns:a16="http://schemas.microsoft.com/office/drawing/2014/main" xmlns="" id="{4EC668ED-3BEB-49D3-BAF8-84231E03E5F6}"/>
              </a:ext>
            </a:extLst>
          </p:cNvPr>
          <p:cNvSpPr>
            <a:spLocks noGrp="1"/>
          </p:cNvSpPr>
          <p:nvPr>
            <p:ph type="sldNum" sz="quarter" idx="12"/>
          </p:nvPr>
        </p:nvSpPr>
        <p:spPr/>
        <p:txBody>
          <a:bodyPr/>
          <a:lstStyle>
            <a:lvl1pPr>
              <a:defRPr/>
            </a:lvl1pPr>
          </a:lstStyle>
          <a:p>
            <a:pPr>
              <a:defRPr/>
            </a:pPr>
            <a:fld id="{BEA295A6-C7FA-4DC2-96B3-8046A250B0DA}" type="slidenum">
              <a:rPr lang="en-US" altLang="en-US"/>
              <a:pPr>
                <a:defRPr/>
              </a:pPr>
              <a:t>‹#›</a:t>
            </a:fld>
            <a:endParaRPr lang="en-US" altLang="en-US"/>
          </a:p>
        </p:txBody>
      </p:sp>
    </p:spTree>
    <p:extLst>
      <p:ext uri="{BB962C8B-B14F-4D97-AF65-F5344CB8AC3E}">
        <p14:creationId xmlns:p14="http://schemas.microsoft.com/office/powerpoint/2010/main" val="3899244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DEAD756-BDFC-4370-BE20-E72DBD09223F}"/>
              </a:ext>
            </a:extLst>
          </p:cNvPr>
          <p:cNvSpPr>
            <a:spLocks noGrp="1"/>
          </p:cNvSpPr>
          <p:nvPr>
            <p:ph type="dt" sz="half" idx="10"/>
          </p:nvPr>
        </p:nvSpPr>
        <p:spPr/>
        <p:txBody>
          <a:bodyPr/>
          <a:lstStyle>
            <a:lvl1pPr>
              <a:defRPr/>
            </a:lvl1pPr>
          </a:lstStyle>
          <a:p>
            <a:pPr>
              <a:defRPr/>
            </a:pPr>
            <a:r>
              <a:rPr lang="en-US" smtClean="0"/>
              <a:t>November 2017</a:t>
            </a:r>
            <a:endParaRPr lang="en-US"/>
          </a:p>
        </p:txBody>
      </p:sp>
      <p:sp>
        <p:nvSpPr>
          <p:cNvPr id="5" name="Footer Placeholder 4">
            <a:extLst>
              <a:ext uri="{FF2B5EF4-FFF2-40B4-BE49-F238E27FC236}">
                <a16:creationId xmlns:a16="http://schemas.microsoft.com/office/drawing/2014/main" xmlns="" id="{3E6F4C67-FFC1-43F5-AAD8-7E9B316E7790}"/>
              </a:ext>
            </a:extLst>
          </p:cNvPr>
          <p:cNvSpPr>
            <a:spLocks noGrp="1"/>
          </p:cNvSpPr>
          <p:nvPr>
            <p:ph type="ftr" sz="quarter" idx="11"/>
          </p:nvPr>
        </p:nvSpPr>
        <p:spPr/>
        <p:txBody>
          <a:bodyPr/>
          <a:lstStyle>
            <a:lvl1pPr>
              <a:defRPr/>
            </a:lvl1pPr>
          </a:lstStyle>
          <a:p>
            <a:pPr>
              <a:defRPr/>
            </a:pPr>
            <a:r>
              <a:rPr lang="da-DK" smtClean="0"/>
              <a:t>R. Taori (Phazr), F. Khan (Phazr) et. al.</a:t>
            </a:r>
            <a:endParaRPr lang="en-US"/>
          </a:p>
        </p:txBody>
      </p:sp>
      <p:sp>
        <p:nvSpPr>
          <p:cNvPr id="6" name="Slide Number Placeholder 5">
            <a:extLst>
              <a:ext uri="{FF2B5EF4-FFF2-40B4-BE49-F238E27FC236}">
                <a16:creationId xmlns:a16="http://schemas.microsoft.com/office/drawing/2014/main" xmlns="" id="{37A9822B-70C6-4723-9C00-0A494C63EFC7}"/>
              </a:ext>
            </a:extLst>
          </p:cNvPr>
          <p:cNvSpPr>
            <a:spLocks noGrp="1"/>
          </p:cNvSpPr>
          <p:nvPr>
            <p:ph type="sldNum" sz="quarter" idx="12"/>
          </p:nvPr>
        </p:nvSpPr>
        <p:spPr/>
        <p:txBody>
          <a:bodyPr/>
          <a:lstStyle>
            <a:lvl1pPr>
              <a:defRPr/>
            </a:lvl1pPr>
          </a:lstStyle>
          <a:p>
            <a:pPr>
              <a:defRPr/>
            </a:pPr>
            <a:fld id="{AE139A21-E965-4EF3-927C-61741C20CDA9}" type="slidenum">
              <a:rPr lang="en-US" altLang="en-US"/>
              <a:pPr>
                <a:defRPr/>
              </a:pPr>
              <a:t>‹#›</a:t>
            </a:fld>
            <a:endParaRPr lang="en-US" altLang="en-US"/>
          </a:p>
        </p:txBody>
      </p:sp>
    </p:spTree>
    <p:extLst>
      <p:ext uri="{BB962C8B-B14F-4D97-AF65-F5344CB8AC3E}">
        <p14:creationId xmlns:p14="http://schemas.microsoft.com/office/powerpoint/2010/main" val="1902967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B9EDCB5-8DF4-4D44-A2DD-28319A3B7EA2}"/>
              </a:ext>
            </a:extLst>
          </p:cNvPr>
          <p:cNvSpPr>
            <a:spLocks noGrp="1"/>
          </p:cNvSpPr>
          <p:nvPr>
            <p:ph type="dt" sz="half" idx="10"/>
          </p:nvPr>
        </p:nvSpPr>
        <p:spPr/>
        <p:txBody>
          <a:bodyPr/>
          <a:lstStyle>
            <a:lvl1pPr>
              <a:defRPr/>
            </a:lvl1pPr>
          </a:lstStyle>
          <a:p>
            <a:pPr>
              <a:defRPr/>
            </a:pPr>
            <a:r>
              <a:rPr lang="en-US" smtClean="0"/>
              <a:t>November 2017</a:t>
            </a:r>
            <a:endParaRPr lang="en-US"/>
          </a:p>
        </p:txBody>
      </p:sp>
      <p:sp>
        <p:nvSpPr>
          <p:cNvPr id="5" name="Footer Placeholder 4">
            <a:extLst>
              <a:ext uri="{FF2B5EF4-FFF2-40B4-BE49-F238E27FC236}">
                <a16:creationId xmlns:a16="http://schemas.microsoft.com/office/drawing/2014/main" xmlns="" id="{9FA7C36C-CA19-4B5B-993B-92B117F3B776}"/>
              </a:ext>
            </a:extLst>
          </p:cNvPr>
          <p:cNvSpPr>
            <a:spLocks noGrp="1"/>
          </p:cNvSpPr>
          <p:nvPr>
            <p:ph type="ftr" sz="quarter" idx="11"/>
          </p:nvPr>
        </p:nvSpPr>
        <p:spPr/>
        <p:txBody>
          <a:bodyPr/>
          <a:lstStyle>
            <a:lvl1pPr>
              <a:defRPr/>
            </a:lvl1pPr>
          </a:lstStyle>
          <a:p>
            <a:pPr>
              <a:defRPr/>
            </a:pPr>
            <a:r>
              <a:rPr lang="da-DK" smtClean="0"/>
              <a:t>R. Taori (Phazr), F. Khan (Phazr) et. al.</a:t>
            </a:r>
            <a:endParaRPr lang="en-US"/>
          </a:p>
        </p:txBody>
      </p:sp>
      <p:sp>
        <p:nvSpPr>
          <p:cNvPr id="6" name="Slide Number Placeholder 5">
            <a:extLst>
              <a:ext uri="{FF2B5EF4-FFF2-40B4-BE49-F238E27FC236}">
                <a16:creationId xmlns:a16="http://schemas.microsoft.com/office/drawing/2014/main" xmlns="" id="{A0F27846-1FE9-4E99-AD61-2465D2D670D2}"/>
              </a:ext>
            </a:extLst>
          </p:cNvPr>
          <p:cNvSpPr>
            <a:spLocks noGrp="1"/>
          </p:cNvSpPr>
          <p:nvPr>
            <p:ph type="sldNum" sz="quarter" idx="12"/>
          </p:nvPr>
        </p:nvSpPr>
        <p:spPr/>
        <p:txBody>
          <a:bodyPr/>
          <a:lstStyle>
            <a:lvl1pPr>
              <a:defRPr/>
            </a:lvl1pPr>
          </a:lstStyle>
          <a:p>
            <a:pPr>
              <a:defRPr/>
            </a:pPr>
            <a:fld id="{AABF78F3-275D-4D98-8541-A78E774007C7}" type="slidenum">
              <a:rPr lang="en-US" altLang="en-US"/>
              <a:pPr>
                <a:defRPr/>
              </a:pPr>
              <a:t>‹#›</a:t>
            </a:fld>
            <a:endParaRPr lang="en-US" altLang="en-US"/>
          </a:p>
        </p:txBody>
      </p:sp>
    </p:spTree>
    <p:extLst>
      <p:ext uri="{BB962C8B-B14F-4D97-AF65-F5344CB8AC3E}">
        <p14:creationId xmlns:p14="http://schemas.microsoft.com/office/powerpoint/2010/main" val="3339316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275EB634-48AE-4867-8E55-6783BA967341}"/>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smtClean="0"/>
              <a:t>November 2017</a:t>
            </a:r>
            <a:endParaRPr lang="en-US" dirty="0"/>
          </a:p>
        </p:txBody>
      </p:sp>
      <p:sp>
        <p:nvSpPr>
          <p:cNvPr id="5" name="Rectangle 5">
            <a:extLst>
              <a:ext uri="{FF2B5EF4-FFF2-40B4-BE49-F238E27FC236}">
                <a16:creationId xmlns:a16="http://schemas.microsoft.com/office/drawing/2014/main" xmlns="" id="{05DBCFC4-B42C-40A5-99C8-7150A04309BA}"/>
              </a:ext>
            </a:extLst>
          </p:cNvPr>
          <p:cNvSpPr>
            <a:spLocks noGrp="1" noChangeArrowheads="1"/>
          </p:cNvSpPr>
          <p:nvPr>
            <p:ph type="ftr" sz="quarter" idx="11"/>
          </p:nvPr>
        </p:nvSpPr>
        <p:spPr>
          <a:xfrm>
            <a:off x="6881803" y="6475413"/>
            <a:ext cx="1662122" cy="184666"/>
          </a:xfrm>
          <a:ln/>
        </p:spPr>
        <p:txBody>
          <a:bodyPr/>
          <a:lstStyle>
            <a:lvl1pPr>
              <a:defRPr/>
            </a:lvl1pPr>
          </a:lstStyle>
          <a:p>
            <a:pPr>
              <a:defRPr/>
            </a:pPr>
            <a:r>
              <a:rPr lang="da-DK" smtClean="0"/>
              <a:t>R. Taori (Phazr), F. Khan (Phazr) et. al.</a:t>
            </a:r>
            <a:endParaRPr lang="en-US" dirty="0"/>
          </a:p>
        </p:txBody>
      </p:sp>
      <p:sp>
        <p:nvSpPr>
          <p:cNvPr id="6" name="Rectangle 6">
            <a:extLst>
              <a:ext uri="{FF2B5EF4-FFF2-40B4-BE49-F238E27FC236}">
                <a16:creationId xmlns:a16="http://schemas.microsoft.com/office/drawing/2014/main" xmlns="" id="{215261C1-1ADC-45E1-9188-F974CE73F2D2}"/>
              </a:ext>
            </a:extLst>
          </p:cNvPr>
          <p:cNvSpPr>
            <a:spLocks noGrp="1" noChangeArrowheads="1"/>
          </p:cNvSpPr>
          <p:nvPr>
            <p:ph type="sldNum" sz="quarter" idx="12"/>
          </p:nvPr>
        </p:nvSpPr>
        <p:spPr>
          <a:ln/>
        </p:spPr>
        <p:txBody>
          <a:bodyPr/>
          <a:lstStyle>
            <a:lvl1pPr>
              <a:defRPr/>
            </a:lvl1pPr>
          </a:lstStyle>
          <a:p>
            <a:pPr>
              <a:defRPr/>
            </a:pPr>
            <a:r>
              <a:rPr lang="en-US" altLang="en-US"/>
              <a:t>Slide </a:t>
            </a:r>
            <a:fld id="{B065B351-3892-464F-B16B-FAE362605C16}" type="slidenum">
              <a:rPr lang="en-US" altLang="en-US"/>
              <a:pPr>
                <a:defRPr/>
              </a:pPr>
              <a:t>‹#›</a:t>
            </a:fld>
            <a:endParaRPr lang="en-US" altLang="en-US"/>
          </a:p>
        </p:txBody>
      </p:sp>
    </p:spTree>
    <p:extLst>
      <p:ext uri="{BB962C8B-B14F-4D97-AF65-F5344CB8AC3E}">
        <p14:creationId xmlns:p14="http://schemas.microsoft.com/office/powerpoint/2010/main" val="219316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49F8CE62-1819-4603-9579-2EF81A618D06}"/>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smtClean="0"/>
              <a:t>November 2017</a:t>
            </a:r>
            <a:endParaRPr lang="en-US" dirty="0"/>
          </a:p>
        </p:txBody>
      </p:sp>
      <p:sp>
        <p:nvSpPr>
          <p:cNvPr id="6" name="Rectangle 5">
            <a:extLst>
              <a:ext uri="{FF2B5EF4-FFF2-40B4-BE49-F238E27FC236}">
                <a16:creationId xmlns:a16="http://schemas.microsoft.com/office/drawing/2014/main" xmlns="" id="{D7AD3EAD-B93D-48BB-9A1E-450881E423B3}"/>
              </a:ext>
            </a:extLst>
          </p:cNvPr>
          <p:cNvSpPr>
            <a:spLocks noGrp="1" noChangeArrowheads="1"/>
          </p:cNvSpPr>
          <p:nvPr>
            <p:ph type="ftr" sz="quarter" idx="11"/>
          </p:nvPr>
        </p:nvSpPr>
        <p:spPr>
          <a:xfrm>
            <a:off x="6881803" y="6475413"/>
            <a:ext cx="1662122" cy="184666"/>
          </a:xfrm>
          <a:ln/>
        </p:spPr>
        <p:txBody>
          <a:bodyPr/>
          <a:lstStyle>
            <a:lvl1pPr>
              <a:defRPr/>
            </a:lvl1pPr>
          </a:lstStyle>
          <a:p>
            <a:pPr>
              <a:defRPr/>
            </a:pPr>
            <a:r>
              <a:rPr lang="da-DK" smtClean="0"/>
              <a:t>R. Taori (Phazr), F. Khan (Phazr) et. al.</a:t>
            </a:r>
            <a:endParaRPr lang="en-US" dirty="0"/>
          </a:p>
        </p:txBody>
      </p:sp>
      <p:sp>
        <p:nvSpPr>
          <p:cNvPr id="7" name="Rectangle 6">
            <a:extLst>
              <a:ext uri="{FF2B5EF4-FFF2-40B4-BE49-F238E27FC236}">
                <a16:creationId xmlns:a16="http://schemas.microsoft.com/office/drawing/2014/main" xmlns="" id="{9C4EB342-8AAF-4332-BFD5-7469E2F3E04E}"/>
              </a:ext>
            </a:extLst>
          </p:cNvPr>
          <p:cNvSpPr>
            <a:spLocks noGrp="1" noChangeArrowheads="1"/>
          </p:cNvSpPr>
          <p:nvPr>
            <p:ph type="sldNum" sz="quarter" idx="12"/>
          </p:nvPr>
        </p:nvSpPr>
        <p:spPr>
          <a:ln/>
        </p:spPr>
        <p:txBody>
          <a:bodyPr/>
          <a:lstStyle>
            <a:lvl1pPr>
              <a:defRPr/>
            </a:lvl1pPr>
          </a:lstStyle>
          <a:p>
            <a:pPr>
              <a:defRPr/>
            </a:pPr>
            <a:r>
              <a:rPr lang="en-US" altLang="en-US"/>
              <a:t>Slide </a:t>
            </a:r>
            <a:fld id="{F398D68E-07C4-41E2-94F6-18463CB2DD20}" type="slidenum">
              <a:rPr lang="en-US" altLang="en-US"/>
              <a:pPr>
                <a:defRPr/>
              </a:pPr>
              <a:t>‹#›</a:t>
            </a:fld>
            <a:endParaRPr lang="en-US" altLang="en-US"/>
          </a:p>
        </p:txBody>
      </p:sp>
    </p:spTree>
    <p:extLst>
      <p:ext uri="{BB962C8B-B14F-4D97-AF65-F5344CB8AC3E}">
        <p14:creationId xmlns:p14="http://schemas.microsoft.com/office/powerpoint/2010/main" val="398229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F17A3BED-683C-4222-A8B3-6BCD4BCFBF7D}"/>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smtClean="0"/>
              <a:t>November 2017</a:t>
            </a:r>
            <a:endParaRPr lang="en-US" dirty="0"/>
          </a:p>
        </p:txBody>
      </p:sp>
      <p:sp>
        <p:nvSpPr>
          <p:cNvPr id="8" name="Rectangle 5">
            <a:extLst>
              <a:ext uri="{FF2B5EF4-FFF2-40B4-BE49-F238E27FC236}">
                <a16:creationId xmlns:a16="http://schemas.microsoft.com/office/drawing/2014/main" xmlns="" id="{AEAAF995-17B3-4D03-8AAD-B7787FF96E3B}"/>
              </a:ext>
            </a:extLst>
          </p:cNvPr>
          <p:cNvSpPr>
            <a:spLocks noGrp="1" noChangeArrowheads="1"/>
          </p:cNvSpPr>
          <p:nvPr>
            <p:ph type="ftr" sz="quarter" idx="11"/>
          </p:nvPr>
        </p:nvSpPr>
        <p:spPr>
          <a:xfrm>
            <a:off x="6881803" y="6475413"/>
            <a:ext cx="1662122" cy="184666"/>
          </a:xfrm>
          <a:ln/>
        </p:spPr>
        <p:txBody>
          <a:bodyPr/>
          <a:lstStyle>
            <a:lvl1pPr>
              <a:defRPr/>
            </a:lvl1pPr>
          </a:lstStyle>
          <a:p>
            <a:pPr>
              <a:defRPr/>
            </a:pPr>
            <a:r>
              <a:rPr lang="da-DK" smtClean="0"/>
              <a:t>R. Taori (Phazr), F. Khan (Phazr) et. al.</a:t>
            </a:r>
            <a:endParaRPr lang="en-US" dirty="0"/>
          </a:p>
        </p:txBody>
      </p:sp>
      <p:sp>
        <p:nvSpPr>
          <p:cNvPr id="9" name="Rectangle 6">
            <a:extLst>
              <a:ext uri="{FF2B5EF4-FFF2-40B4-BE49-F238E27FC236}">
                <a16:creationId xmlns:a16="http://schemas.microsoft.com/office/drawing/2014/main" xmlns="" id="{22CC82AC-4EA4-4FF1-90EC-6DC72E4A6A5F}"/>
              </a:ext>
            </a:extLst>
          </p:cNvPr>
          <p:cNvSpPr>
            <a:spLocks noGrp="1" noChangeArrowheads="1"/>
          </p:cNvSpPr>
          <p:nvPr>
            <p:ph type="sldNum" sz="quarter" idx="12"/>
          </p:nvPr>
        </p:nvSpPr>
        <p:spPr>
          <a:ln/>
        </p:spPr>
        <p:txBody>
          <a:bodyPr/>
          <a:lstStyle>
            <a:lvl1pPr>
              <a:defRPr/>
            </a:lvl1pPr>
          </a:lstStyle>
          <a:p>
            <a:pPr>
              <a:defRPr/>
            </a:pPr>
            <a:r>
              <a:rPr lang="en-US" altLang="en-US"/>
              <a:t>Slide </a:t>
            </a:r>
            <a:fld id="{CBCE59BA-D96C-40F6-99D9-598BDAF617F7}" type="slidenum">
              <a:rPr lang="en-US" altLang="en-US"/>
              <a:pPr>
                <a:defRPr/>
              </a:pPr>
              <a:t>‹#›</a:t>
            </a:fld>
            <a:endParaRPr lang="en-US" altLang="en-US"/>
          </a:p>
        </p:txBody>
      </p:sp>
    </p:spTree>
    <p:extLst>
      <p:ext uri="{BB962C8B-B14F-4D97-AF65-F5344CB8AC3E}">
        <p14:creationId xmlns:p14="http://schemas.microsoft.com/office/powerpoint/2010/main" val="289225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6F85E501-4B7F-466B-9FDB-BAECF486D208}"/>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smtClean="0"/>
              <a:t>November 2017</a:t>
            </a:r>
            <a:endParaRPr lang="en-US" dirty="0"/>
          </a:p>
        </p:txBody>
      </p:sp>
      <p:sp>
        <p:nvSpPr>
          <p:cNvPr id="4" name="Rectangle 5">
            <a:extLst>
              <a:ext uri="{FF2B5EF4-FFF2-40B4-BE49-F238E27FC236}">
                <a16:creationId xmlns:a16="http://schemas.microsoft.com/office/drawing/2014/main" xmlns="" id="{E5E5CE80-7DA9-44D1-9EB4-6774D4A67CB1}"/>
              </a:ext>
            </a:extLst>
          </p:cNvPr>
          <p:cNvSpPr>
            <a:spLocks noGrp="1" noChangeArrowheads="1"/>
          </p:cNvSpPr>
          <p:nvPr>
            <p:ph type="ftr" sz="quarter" idx="11"/>
          </p:nvPr>
        </p:nvSpPr>
        <p:spPr>
          <a:xfrm>
            <a:off x="6881803" y="6475413"/>
            <a:ext cx="1662122" cy="184666"/>
          </a:xfrm>
          <a:ln/>
        </p:spPr>
        <p:txBody>
          <a:bodyPr/>
          <a:lstStyle>
            <a:lvl1pPr>
              <a:defRPr/>
            </a:lvl1pPr>
          </a:lstStyle>
          <a:p>
            <a:pPr>
              <a:defRPr/>
            </a:pPr>
            <a:r>
              <a:rPr lang="da-DK" smtClean="0"/>
              <a:t>R. Taori (Phazr), F. Khan (Phazr) et. al.</a:t>
            </a:r>
            <a:endParaRPr lang="en-US" dirty="0"/>
          </a:p>
        </p:txBody>
      </p:sp>
      <p:sp>
        <p:nvSpPr>
          <p:cNvPr id="5" name="Rectangle 6">
            <a:extLst>
              <a:ext uri="{FF2B5EF4-FFF2-40B4-BE49-F238E27FC236}">
                <a16:creationId xmlns:a16="http://schemas.microsoft.com/office/drawing/2014/main" xmlns="" id="{6C2640AA-177C-43E2-9142-FA7CE2457D11}"/>
              </a:ext>
            </a:extLst>
          </p:cNvPr>
          <p:cNvSpPr>
            <a:spLocks noGrp="1" noChangeArrowheads="1"/>
          </p:cNvSpPr>
          <p:nvPr>
            <p:ph type="sldNum" sz="quarter" idx="12"/>
          </p:nvPr>
        </p:nvSpPr>
        <p:spPr>
          <a:ln/>
        </p:spPr>
        <p:txBody>
          <a:bodyPr/>
          <a:lstStyle>
            <a:lvl1pPr>
              <a:defRPr/>
            </a:lvl1pPr>
          </a:lstStyle>
          <a:p>
            <a:pPr>
              <a:defRPr/>
            </a:pPr>
            <a:r>
              <a:rPr lang="en-US" altLang="en-US"/>
              <a:t>Slide </a:t>
            </a:r>
            <a:fld id="{7A3039F9-55A0-4EC7-98AB-545979ECD8F8}" type="slidenum">
              <a:rPr lang="en-US" altLang="en-US"/>
              <a:pPr>
                <a:defRPr/>
              </a:pPr>
              <a:t>‹#›</a:t>
            </a:fld>
            <a:endParaRPr lang="en-US" altLang="en-US"/>
          </a:p>
        </p:txBody>
      </p:sp>
    </p:spTree>
    <p:extLst>
      <p:ext uri="{BB962C8B-B14F-4D97-AF65-F5344CB8AC3E}">
        <p14:creationId xmlns:p14="http://schemas.microsoft.com/office/powerpoint/2010/main" val="12749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FAD90223-2BD8-4C8F-8936-16572BB0B42D}"/>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smtClean="0"/>
              <a:t>November 2017</a:t>
            </a:r>
            <a:endParaRPr lang="en-US" dirty="0"/>
          </a:p>
        </p:txBody>
      </p:sp>
      <p:sp>
        <p:nvSpPr>
          <p:cNvPr id="3" name="Rectangle 5">
            <a:extLst>
              <a:ext uri="{FF2B5EF4-FFF2-40B4-BE49-F238E27FC236}">
                <a16:creationId xmlns:a16="http://schemas.microsoft.com/office/drawing/2014/main" xmlns="" id="{B5667A1D-1D43-4F84-AF8F-F5BC7696E079}"/>
              </a:ext>
            </a:extLst>
          </p:cNvPr>
          <p:cNvSpPr>
            <a:spLocks noGrp="1" noChangeArrowheads="1"/>
          </p:cNvSpPr>
          <p:nvPr>
            <p:ph type="ftr" sz="quarter" idx="11"/>
          </p:nvPr>
        </p:nvSpPr>
        <p:spPr>
          <a:xfrm>
            <a:off x="6881803" y="6475413"/>
            <a:ext cx="1662122" cy="184666"/>
          </a:xfrm>
          <a:ln/>
        </p:spPr>
        <p:txBody>
          <a:bodyPr/>
          <a:lstStyle>
            <a:lvl1pPr>
              <a:defRPr/>
            </a:lvl1pPr>
          </a:lstStyle>
          <a:p>
            <a:pPr>
              <a:defRPr/>
            </a:pPr>
            <a:r>
              <a:rPr lang="da-DK" smtClean="0"/>
              <a:t>R. Taori (Phazr), F. Khan (Phazr) et. al.</a:t>
            </a:r>
            <a:endParaRPr lang="en-US" dirty="0"/>
          </a:p>
        </p:txBody>
      </p:sp>
      <p:sp>
        <p:nvSpPr>
          <p:cNvPr id="4" name="Rectangle 6">
            <a:extLst>
              <a:ext uri="{FF2B5EF4-FFF2-40B4-BE49-F238E27FC236}">
                <a16:creationId xmlns:a16="http://schemas.microsoft.com/office/drawing/2014/main" xmlns="" id="{87199F74-00E5-4314-951F-0528F04AEA28}"/>
              </a:ext>
            </a:extLst>
          </p:cNvPr>
          <p:cNvSpPr>
            <a:spLocks noGrp="1" noChangeArrowheads="1"/>
          </p:cNvSpPr>
          <p:nvPr>
            <p:ph type="sldNum" sz="quarter" idx="12"/>
          </p:nvPr>
        </p:nvSpPr>
        <p:spPr>
          <a:ln/>
        </p:spPr>
        <p:txBody>
          <a:bodyPr/>
          <a:lstStyle>
            <a:lvl1pPr>
              <a:defRPr/>
            </a:lvl1pPr>
          </a:lstStyle>
          <a:p>
            <a:pPr>
              <a:defRPr/>
            </a:pPr>
            <a:r>
              <a:rPr lang="en-US" altLang="en-US"/>
              <a:t>Slide </a:t>
            </a:r>
            <a:fld id="{5118142D-925A-4EC5-889B-6115A2DCA8C8}" type="slidenum">
              <a:rPr lang="en-US" altLang="en-US"/>
              <a:pPr>
                <a:defRPr/>
              </a:pPr>
              <a:t>‹#›</a:t>
            </a:fld>
            <a:endParaRPr lang="en-US" altLang="en-US"/>
          </a:p>
        </p:txBody>
      </p:sp>
    </p:spTree>
    <p:extLst>
      <p:ext uri="{BB962C8B-B14F-4D97-AF65-F5344CB8AC3E}">
        <p14:creationId xmlns:p14="http://schemas.microsoft.com/office/powerpoint/2010/main" val="288902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936D2C7D-3C51-4885-BCF6-433B9E0C361B}"/>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smtClean="0"/>
              <a:t>November 2017</a:t>
            </a:r>
            <a:endParaRPr lang="en-US" dirty="0"/>
          </a:p>
        </p:txBody>
      </p:sp>
      <p:sp>
        <p:nvSpPr>
          <p:cNvPr id="6" name="Rectangle 5">
            <a:extLst>
              <a:ext uri="{FF2B5EF4-FFF2-40B4-BE49-F238E27FC236}">
                <a16:creationId xmlns:a16="http://schemas.microsoft.com/office/drawing/2014/main" xmlns="" id="{671B0BBE-CE10-4066-AB07-809550FD556A}"/>
              </a:ext>
            </a:extLst>
          </p:cNvPr>
          <p:cNvSpPr>
            <a:spLocks noGrp="1" noChangeArrowheads="1"/>
          </p:cNvSpPr>
          <p:nvPr>
            <p:ph type="ftr" sz="quarter" idx="11"/>
          </p:nvPr>
        </p:nvSpPr>
        <p:spPr>
          <a:xfrm>
            <a:off x="6881803" y="6475413"/>
            <a:ext cx="1662122" cy="184666"/>
          </a:xfrm>
          <a:ln/>
        </p:spPr>
        <p:txBody>
          <a:bodyPr/>
          <a:lstStyle>
            <a:lvl1pPr>
              <a:defRPr/>
            </a:lvl1pPr>
          </a:lstStyle>
          <a:p>
            <a:pPr>
              <a:defRPr/>
            </a:pPr>
            <a:r>
              <a:rPr lang="da-DK" smtClean="0"/>
              <a:t>R. Taori (Phazr), F. Khan (Phazr) et. al.</a:t>
            </a:r>
            <a:endParaRPr lang="en-US" dirty="0"/>
          </a:p>
        </p:txBody>
      </p:sp>
      <p:sp>
        <p:nvSpPr>
          <p:cNvPr id="7" name="Rectangle 6">
            <a:extLst>
              <a:ext uri="{FF2B5EF4-FFF2-40B4-BE49-F238E27FC236}">
                <a16:creationId xmlns:a16="http://schemas.microsoft.com/office/drawing/2014/main" xmlns="" id="{33BDFC60-D435-452A-BFE0-A9ABFC494015}"/>
              </a:ext>
            </a:extLst>
          </p:cNvPr>
          <p:cNvSpPr>
            <a:spLocks noGrp="1" noChangeArrowheads="1"/>
          </p:cNvSpPr>
          <p:nvPr>
            <p:ph type="sldNum" sz="quarter" idx="12"/>
          </p:nvPr>
        </p:nvSpPr>
        <p:spPr>
          <a:ln/>
        </p:spPr>
        <p:txBody>
          <a:bodyPr/>
          <a:lstStyle>
            <a:lvl1pPr>
              <a:defRPr/>
            </a:lvl1pPr>
          </a:lstStyle>
          <a:p>
            <a:pPr>
              <a:defRPr/>
            </a:pPr>
            <a:r>
              <a:rPr lang="en-US" altLang="en-US"/>
              <a:t>Slide </a:t>
            </a:r>
            <a:fld id="{A2273A85-1D3D-4C40-B61E-FEB785971354}" type="slidenum">
              <a:rPr lang="en-US" altLang="en-US"/>
              <a:pPr>
                <a:defRPr/>
              </a:pPr>
              <a:t>‹#›</a:t>
            </a:fld>
            <a:endParaRPr lang="en-US" altLang="en-US"/>
          </a:p>
        </p:txBody>
      </p:sp>
    </p:spTree>
    <p:extLst>
      <p:ext uri="{BB962C8B-B14F-4D97-AF65-F5344CB8AC3E}">
        <p14:creationId xmlns:p14="http://schemas.microsoft.com/office/powerpoint/2010/main" val="3846338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2649E673-F5E2-41E7-AD32-4C98E2AA8AE6}"/>
              </a:ext>
            </a:extLst>
          </p:cNvPr>
          <p:cNvSpPr>
            <a:spLocks noGrp="1" noChangeArrowheads="1"/>
          </p:cNvSpPr>
          <p:nvPr>
            <p:ph type="dt" sz="half" idx="10"/>
          </p:nvPr>
        </p:nvSpPr>
        <p:spPr>
          <a:ln/>
        </p:spPr>
        <p:txBody>
          <a:bodyPr/>
          <a:lstStyle>
            <a:lvl1pPr>
              <a:defRPr/>
            </a:lvl1pPr>
          </a:lstStyle>
          <a:p>
            <a:pPr>
              <a:defRPr/>
            </a:pPr>
            <a:r>
              <a:rPr lang="en-US" smtClean="0"/>
              <a:t>November 2017</a:t>
            </a:r>
            <a:endParaRPr lang="en-US" dirty="0"/>
          </a:p>
        </p:txBody>
      </p:sp>
      <p:sp>
        <p:nvSpPr>
          <p:cNvPr id="6" name="Rectangle 5">
            <a:extLst>
              <a:ext uri="{FF2B5EF4-FFF2-40B4-BE49-F238E27FC236}">
                <a16:creationId xmlns:a16="http://schemas.microsoft.com/office/drawing/2014/main" xmlns="" id="{74631B96-AB93-495D-B16B-E3F7ABB00CD2}"/>
              </a:ext>
            </a:extLst>
          </p:cNvPr>
          <p:cNvSpPr>
            <a:spLocks noGrp="1" noChangeArrowheads="1"/>
          </p:cNvSpPr>
          <p:nvPr>
            <p:ph type="ftr" sz="quarter" idx="11"/>
          </p:nvPr>
        </p:nvSpPr>
        <p:spPr>
          <a:ln/>
        </p:spPr>
        <p:txBody>
          <a:bodyPr/>
          <a:lstStyle>
            <a:lvl1pPr>
              <a:defRPr/>
            </a:lvl1pPr>
          </a:lstStyle>
          <a:p>
            <a:pPr>
              <a:defRPr/>
            </a:pPr>
            <a:r>
              <a:rPr lang="da-DK" smtClean="0"/>
              <a:t>R. Taori (Phazr), F. Khan (Phazr) et. al.</a:t>
            </a:r>
            <a:endParaRPr lang="en-US"/>
          </a:p>
        </p:txBody>
      </p:sp>
      <p:sp>
        <p:nvSpPr>
          <p:cNvPr id="7" name="Rectangle 6">
            <a:extLst>
              <a:ext uri="{FF2B5EF4-FFF2-40B4-BE49-F238E27FC236}">
                <a16:creationId xmlns:a16="http://schemas.microsoft.com/office/drawing/2014/main" xmlns="" id="{3FF67323-D984-48F8-B480-AC956573641E}"/>
              </a:ext>
            </a:extLst>
          </p:cNvPr>
          <p:cNvSpPr>
            <a:spLocks noGrp="1" noChangeArrowheads="1"/>
          </p:cNvSpPr>
          <p:nvPr>
            <p:ph type="sldNum" sz="quarter" idx="12"/>
          </p:nvPr>
        </p:nvSpPr>
        <p:spPr>
          <a:ln/>
        </p:spPr>
        <p:txBody>
          <a:bodyPr/>
          <a:lstStyle>
            <a:lvl1pPr>
              <a:defRPr/>
            </a:lvl1pPr>
          </a:lstStyle>
          <a:p>
            <a:pPr>
              <a:defRPr/>
            </a:pPr>
            <a:r>
              <a:rPr lang="en-US" altLang="en-US"/>
              <a:t>Slide </a:t>
            </a:r>
            <a:fld id="{E697F699-4E29-47BA-A9A8-1835B9DFC281}" type="slidenum">
              <a:rPr lang="en-US" altLang="en-US"/>
              <a:pPr>
                <a:defRPr/>
              </a:pPr>
              <a:t>‹#›</a:t>
            </a:fld>
            <a:endParaRPr lang="en-US" altLang="en-US"/>
          </a:p>
        </p:txBody>
      </p:sp>
    </p:spTree>
    <p:extLst>
      <p:ext uri="{BB962C8B-B14F-4D97-AF65-F5344CB8AC3E}">
        <p14:creationId xmlns:p14="http://schemas.microsoft.com/office/powerpoint/2010/main" val="282275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0753B47E-460D-433F-9804-B0A2E8452AE1}"/>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97B539F2-B97F-4732-A5BB-B6363FEC247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81B353CA-6A43-4E54-B8E0-9A78282D1E74}"/>
              </a:ext>
            </a:extLst>
          </p:cNvPr>
          <p:cNvSpPr>
            <a:spLocks noGrp="1" noChangeArrowheads="1"/>
          </p:cNvSpPr>
          <p:nvPr>
            <p:ph type="dt" sz="half" idx="2"/>
          </p:nvPr>
        </p:nvSpPr>
        <p:spPr bwMode="auto">
          <a:xfrm>
            <a:off x="696913" y="332601"/>
            <a:ext cx="91691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smtClean="0"/>
            </a:lvl1pPr>
          </a:lstStyle>
          <a:p>
            <a:pPr>
              <a:defRPr/>
            </a:pPr>
            <a:r>
              <a:rPr lang="en-US" smtClean="0"/>
              <a:t>November 2017</a:t>
            </a:r>
            <a:endParaRPr lang="en-US" dirty="0"/>
          </a:p>
        </p:txBody>
      </p:sp>
      <p:sp>
        <p:nvSpPr>
          <p:cNvPr id="1029" name="Rectangle 5">
            <a:extLst>
              <a:ext uri="{FF2B5EF4-FFF2-40B4-BE49-F238E27FC236}">
                <a16:creationId xmlns:a16="http://schemas.microsoft.com/office/drawing/2014/main" xmlns="" id="{00DD2274-708E-4E80-BEC5-B71F677ECCF1}"/>
              </a:ext>
            </a:extLst>
          </p:cNvPr>
          <p:cNvSpPr>
            <a:spLocks noGrp="1" noChangeArrowheads="1"/>
          </p:cNvSpPr>
          <p:nvPr>
            <p:ph type="ftr" sz="quarter" idx="3"/>
          </p:nvPr>
        </p:nvSpPr>
        <p:spPr bwMode="auto">
          <a:xfrm>
            <a:off x="7336864" y="6475413"/>
            <a:ext cx="120706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da-DK" smtClean="0"/>
              <a:t>R. Taori (Phazr), F. Khan (Phazr) et. al.</a:t>
            </a:r>
            <a:endParaRPr lang="en-US" dirty="0"/>
          </a:p>
        </p:txBody>
      </p:sp>
      <p:sp>
        <p:nvSpPr>
          <p:cNvPr id="1030" name="Rectangle 6">
            <a:extLst>
              <a:ext uri="{FF2B5EF4-FFF2-40B4-BE49-F238E27FC236}">
                <a16:creationId xmlns:a16="http://schemas.microsoft.com/office/drawing/2014/main" xmlns="" id="{E573E1F1-4DE0-42B9-9129-6A6DFDC1253E}"/>
              </a:ext>
            </a:extLst>
          </p:cNvPr>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ltLang="en-US"/>
              <a:t>Slide </a:t>
            </a:r>
            <a:fld id="{DE6A544C-49B1-418E-AD24-7DB58402BB4A}" type="slidenum">
              <a:rPr lang="en-US" altLang="en-US"/>
              <a:pPr>
                <a:defRPr/>
              </a:pPr>
              <a:t>‹#›</a:t>
            </a:fld>
            <a:endParaRPr lang="en-US" altLang="en-US"/>
          </a:p>
        </p:txBody>
      </p:sp>
      <p:sp>
        <p:nvSpPr>
          <p:cNvPr id="1031" name="Rectangle 7">
            <a:extLst>
              <a:ext uri="{FF2B5EF4-FFF2-40B4-BE49-F238E27FC236}">
                <a16:creationId xmlns:a16="http://schemas.microsoft.com/office/drawing/2014/main" xmlns="" id="{AFB8D8B2-2449-46A8-9FE6-5D33078AE404}"/>
              </a:ext>
            </a:extLst>
          </p:cNvPr>
          <p:cNvSpPr>
            <a:spLocks noChangeArrowheads="1"/>
          </p:cNvSpPr>
          <p:nvPr/>
        </p:nvSpPr>
        <p:spPr bwMode="auto">
          <a:xfrm>
            <a:off x="51624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457200">
              <a:defRPr sz="2400" b="1">
                <a:solidFill>
                  <a:schemeClr val="tx1"/>
                </a:solidFill>
                <a:latin typeface="Times New Roman" panose="02020603050405020304" pitchFamily="18" charset="0"/>
              </a:defRPr>
            </a:lvl5pPr>
            <a:lvl6pPr marL="914400" eaLnBrk="0" fontAlgn="base" hangingPunct="0">
              <a:spcBef>
                <a:spcPct val="0"/>
              </a:spcBef>
              <a:spcAft>
                <a:spcPct val="0"/>
              </a:spcAft>
              <a:defRPr sz="2400" b="1">
                <a:solidFill>
                  <a:schemeClr val="tx1"/>
                </a:solidFill>
                <a:latin typeface="Times New Roman" panose="02020603050405020304" pitchFamily="18" charset="0"/>
              </a:defRPr>
            </a:lvl6pPr>
            <a:lvl7pPr marL="1371600" eaLnBrk="0" fontAlgn="base" hangingPunct="0">
              <a:spcBef>
                <a:spcPct val="0"/>
              </a:spcBef>
              <a:spcAft>
                <a:spcPct val="0"/>
              </a:spcAft>
              <a:defRPr sz="2400" b="1">
                <a:solidFill>
                  <a:schemeClr val="tx1"/>
                </a:solidFill>
                <a:latin typeface="Times New Roman" panose="02020603050405020304" pitchFamily="18" charset="0"/>
              </a:defRPr>
            </a:lvl7pPr>
            <a:lvl8pPr marL="1828800" eaLnBrk="0" fontAlgn="base" hangingPunct="0">
              <a:spcBef>
                <a:spcPct val="0"/>
              </a:spcBef>
              <a:spcAft>
                <a:spcPct val="0"/>
              </a:spcAft>
              <a:defRPr sz="2400" b="1">
                <a:solidFill>
                  <a:schemeClr val="tx1"/>
                </a:solidFill>
                <a:latin typeface="Times New Roman" panose="02020603050405020304" pitchFamily="18" charset="0"/>
              </a:defRPr>
            </a:lvl8pPr>
            <a:lvl9pPr marL="22860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defRPr/>
            </a:pPr>
            <a:r>
              <a:rPr lang="en-US" sz="1800" dirty="0"/>
              <a:t>doc.: IEEE </a:t>
            </a:r>
            <a:r>
              <a:rPr lang="en-US" sz="1800" dirty="0" smtClean="0"/>
              <a:t>802</a:t>
            </a:r>
            <a:r>
              <a:rPr lang="en-US" sz="1800" baseline="0" dirty="0" smtClean="0"/>
              <a:t> 11-17/1667r0</a:t>
            </a:r>
            <a:endParaRPr lang="en-US" sz="1800" dirty="0"/>
          </a:p>
        </p:txBody>
      </p:sp>
      <p:sp>
        <p:nvSpPr>
          <p:cNvPr id="1032" name="Line 8">
            <a:extLst>
              <a:ext uri="{FF2B5EF4-FFF2-40B4-BE49-F238E27FC236}">
                <a16:creationId xmlns:a16="http://schemas.microsoft.com/office/drawing/2014/main" xmlns="" id="{DEF6A3C6-9B56-4CEB-A7C0-3ECF7D877136}"/>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xmlns="" id="{9A16EB1C-A85E-4E54-92A0-E9BE4ECC2013}"/>
              </a:ext>
            </a:extLst>
          </p:cNvPr>
          <p:cNvSpPr>
            <a:spLocks noChangeArrowheads="1"/>
          </p:cNvSpPr>
          <p:nvPr/>
        </p:nvSpPr>
        <p:spPr bwMode="auto">
          <a:xfrm>
            <a:off x="685800" y="6475413"/>
            <a:ext cx="4931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dirty="0"/>
              <a:t>Tutorial</a:t>
            </a:r>
          </a:p>
        </p:txBody>
      </p:sp>
      <p:sp>
        <p:nvSpPr>
          <p:cNvPr id="1034" name="Line 10">
            <a:extLst>
              <a:ext uri="{FF2B5EF4-FFF2-40B4-BE49-F238E27FC236}">
                <a16:creationId xmlns:a16="http://schemas.microsoft.com/office/drawing/2014/main" xmlns="" id="{901EBC7C-410A-4043-A142-909A43879255}"/>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9639" r:id="rId1"/>
    <p:sldLayoutId id="2147489662" r:id="rId2"/>
    <p:sldLayoutId id="2147489640" r:id="rId3"/>
    <p:sldLayoutId id="2147489641" r:id="rId4"/>
    <p:sldLayoutId id="2147489642" r:id="rId5"/>
    <p:sldLayoutId id="2147489643" r:id="rId6"/>
    <p:sldLayoutId id="2147489644" r:id="rId7"/>
    <p:sldLayoutId id="2147489645" r:id="rId8"/>
    <p:sldLayoutId id="2147489646" r:id="rId9"/>
    <p:sldLayoutId id="2147489647" r:id="rId10"/>
    <p:sldLayoutId id="2147489648" r:id="rId11"/>
    <p:sldLayoutId id="2147489649" r:id="rId12"/>
    <p:sldLayoutId id="2147489650" r:id="rId13"/>
  </p:sldLayoutIdLst>
  <p:hf sldNum="0"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63EF7428-3A7E-4ECE-90E2-D94D40B83CA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xmlns="" id="{3673D8A6-9152-407B-86BB-06F0340C49E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1545E394-E1F3-41F7-B6F6-7ED6B661837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r>
              <a:rPr lang="en-US" smtClean="0"/>
              <a:t>November 2017</a:t>
            </a:r>
            <a:endParaRPr lang="en-US"/>
          </a:p>
        </p:txBody>
      </p:sp>
      <p:sp>
        <p:nvSpPr>
          <p:cNvPr id="5" name="Footer Placeholder 4">
            <a:extLst>
              <a:ext uri="{FF2B5EF4-FFF2-40B4-BE49-F238E27FC236}">
                <a16:creationId xmlns:a16="http://schemas.microsoft.com/office/drawing/2014/main" xmlns="" id="{76A0753F-1A32-40E2-AC85-7314398F6C4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a-DK" smtClean="0"/>
              <a:t>R. Taori (Phazr), F. Khan (Phazr) et. al.</a:t>
            </a:r>
            <a:endParaRPr lang="en-US"/>
          </a:p>
        </p:txBody>
      </p:sp>
      <p:sp>
        <p:nvSpPr>
          <p:cNvPr id="6" name="Slide Number Placeholder 5">
            <a:extLst>
              <a:ext uri="{FF2B5EF4-FFF2-40B4-BE49-F238E27FC236}">
                <a16:creationId xmlns:a16="http://schemas.microsoft.com/office/drawing/2014/main" xmlns="" id="{23E52E80-10E5-4FDC-9230-AA49582BF7E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A0E8CFE-183E-4BE4-A9D2-AB2CB705CA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651" r:id="rId1"/>
    <p:sldLayoutId id="2147489652" r:id="rId2"/>
    <p:sldLayoutId id="2147489653" r:id="rId3"/>
    <p:sldLayoutId id="2147489654" r:id="rId4"/>
    <p:sldLayoutId id="2147489655" r:id="rId5"/>
    <p:sldLayoutId id="2147489656" r:id="rId6"/>
    <p:sldLayoutId id="2147489657" r:id="rId7"/>
    <p:sldLayoutId id="2147489658" r:id="rId8"/>
    <p:sldLayoutId id="2147489659" r:id="rId9"/>
    <p:sldLayoutId id="2147489660" r:id="rId10"/>
    <p:sldLayoutId id="2147489661" r:id="rId11"/>
  </p:sldLayoutIdLst>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xmlns="" id="{4A66B8BB-2D48-4EEE-98BD-98968B0474DA}"/>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
        <p:nvSpPr>
          <p:cNvPr id="6147" name="Rectangle 2">
            <a:extLst>
              <a:ext uri="{FF2B5EF4-FFF2-40B4-BE49-F238E27FC236}">
                <a16:creationId xmlns:a16="http://schemas.microsoft.com/office/drawing/2014/main" xmlns="" id="{4948F384-BBCD-4E66-B91F-F135F2F5935C}"/>
              </a:ext>
            </a:extLst>
          </p:cNvPr>
          <p:cNvSpPr>
            <a:spLocks noGrp="1" noChangeArrowheads="1"/>
          </p:cNvSpPr>
          <p:nvPr>
            <p:ph type="title"/>
          </p:nvPr>
        </p:nvSpPr>
        <p:spPr>
          <a:noFill/>
        </p:spPr>
        <p:txBody>
          <a:bodyPr/>
          <a:lstStyle/>
          <a:p>
            <a:r>
              <a:rPr lang="en-US" dirty="0"/>
              <a:t>Use of 802.11 for </a:t>
            </a:r>
            <a:br>
              <a:rPr lang="en-US" dirty="0"/>
            </a:br>
            <a:r>
              <a:rPr lang="en-US" dirty="0"/>
              <a:t>5G Millimeter Wave Systems</a:t>
            </a:r>
            <a:endParaRPr lang="en-US" altLang="en-US" dirty="0"/>
          </a:p>
        </p:txBody>
      </p:sp>
      <p:sp>
        <p:nvSpPr>
          <p:cNvPr id="6148" name="Rectangle 6">
            <a:extLst>
              <a:ext uri="{FF2B5EF4-FFF2-40B4-BE49-F238E27FC236}">
                <a16:creationId xmlns:a16="http://schemas.microsoft.com/office/drawing/2014/main" xmlns="" id="{642612A1-84F6-457E-97BD-D92A99EE4852}"/>
              </a:ext>
            </a:extLst>
          </p:cNvPr>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altLang="en-US" sz="2000" dirty="0"/>
              <a:t>Date:</a:t>
            </a:r>
            <a:r>
              <a:rPr lang="en-US" altLang="en-US" sz="2000" b="0" dirty="0"/>
              <a:t> </a:t>
            </a:r>
            <a:r>
              <a:rPr lang="en-US" altLang="en-US" sz="2000" b="0" dirty="0" smtClean="0"/>
              <a:t>2017-11-03</a:t>
            </a:r>
            <a:endParaRPr lang="en-US" altLang="en-US" sz="2000" b="0" dirty="0"/>
          </a:p>
        </p:txBody>
      </p:sp>
      <p:graphicFrame>
        <p:nvGraphicFramePr>
          <p:cNvPr id="6149" name="Object 11">
            <a:extLst>
              <a:ext uri="{FF2B5EF4-FFF2-40B4-BE49-F238E27FC236}">
                <a16:creationId xmlns:a16="http://schemas.microsoft.com/office/drawing/2014/main" xmlns="" id="{7CCA0509-C0E9-4BE0-A03F-DB7A0AD6D7FE}"/>
              </a:ext>
            </a:extLst>
          </p:cNvPr>
          <p:cNvGraphicFramePr>
            <a:graphicFrameLocks noChangeAspect="1"/>
          </p:cNvGraphicFramePr>
          <p:nvPr>
            <p:extLst>
              <p:ext uri="{D42A27DB-BD31-4B8C-83A1-F6EECF244321}">
                <p14:modId xmlns:p14="http://schemas.microsoft.com/office/powerpoint/2010/main" val="350392214"/>
              </p:ext>
            </p:extLst>
          </p:nvPr>
        </p:nvGraphicFramePr>
        <p:xfrm>
          <a:off x="382588" y="2360613"/>
          <a:ext cx="8532812" cy="3480629"/>
        </p:xfrm>
        <a:graphic>
          <a:graphicData uri="http://schemas.openxmlformats.org/presentationml/2006/ole">
            <mc:AlternateContent xmlns:mc="http://schemas.openxmlformats.org/markup-compatibility/2006">
              <mc:Choice xmlns:v="urn:schemas-microsoft-com:vml" Requires="v">
                <p:oleObj spid="_x0000_s6202" name="Document" r:id="rId4" imgW="9835031" imgH="4020960" progId="Word.Document.8">
                  <p:embed/>
                </p:oleObj>
              </mc:Choice>
              <mc:Fallback>
                <p:oleObj name="Document" r:id="rId4" imgW="9835031" imgH="4020960" progId="Word.Document.8">
                  <p:embed/>
                  <p:pic>
                    <p:nvPicPr>
                      <p:cNvPr id="0" name="Object 11"/>
                      <p:cNvPicPr>
                        <a:picLocks noChangeAspect="1" noChangeArrowheads="1"/>
                      </p:cNvPicPr>
                      <p:nvPr/>
                    </p:nvPicPr>
                    <p:blipFill>
                      <a:blip r:embed="rId5"/>
                      <a:srcRect/>
                      <a:stretch>
                        <a:fillRect/>
                      </a:stretch>
                    </p:blipFill>
                    <p:spPr bwMode="auto">
                      <a:xfrm>
                        <a:off x="382588" y="2360613"/>
                        <a:ext cx="8532812" cy="3480629"/>
                      </a:xfrm>
                      <a:prstGeom prst="rect">
                        <a:avLst/>
                      </a:prstGeom>
                      <a:noFill/>
                      <a:ln>
                        <a:noFill/>
                      </a:ln>
                      <a:effectLst/>
                      <a:extLst/>
                    </p:spPr>
                  </p:pic>
                </p:oleObj>
              </mc:Fallback>
            </mc:AlternateContent>
          </a:graphicData>
        </a:graphic>
      </p:graphicFrame>
      <p:sp>
        <p:nvSpPr>
          <p:cNvPr id="6150" name="Rectangle 12">
            <a:extLst>
              <a:ext uri="{FF2B5EF4-FFF2-40B4-BE49-F238E27FC236}">
                <a16:creationId xmlns:a16="http://schemas.microsoft.com/office/drawing/2014/main" xmlns="" id="{2B7FC174-DA1E-4CC7-A7F2-AA5891507E86}"/>
              </a:ext>
            </a:extLst>
          </p:cNvPr>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
        <p:nvSpPr>
          <p:cNvPr id="6151" name="Date Placeholder 1">
            <a:extLst>
              <a:ext uri="{FF2B5EF4-FFF2-40B4-BE49-F238E27FC236}">
                <a16:creationId xmlns:a16="http://schemas.microsoft.com/office/drawing/2014/main" xmlns="" id="{C64D3CB0-12D6-4103-B52E-EBD5EE0CC5D3}"/>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5736A2-B46D-4E92-A978-DC6186FF9E28}"/>
              </a:ext>
            </a:extLst>
          </p:cNvPr>
          <p:cNvSpPr>
            <a:spLocks noGrp="1"/>
          </p:cNvSpPr>
          <p:nvPr>
            <p:ph type="title"/>
          </p:nvPr>
        </p:nvSpPr>
        <p:spPr/>
        <p:txBody>
          <a:bodyPr/>
          <a:lstStyle/>
          <a:p>
            <a:r>
              <a:rPr lang="en-US" sz="2800" dirty="0"/>
              <a:t>Targeted Usage Scenarios and Key Capabilities</a:t>
            </a:r>
          </a:p>
        </p:txBody>
      </p:sp>
      <p:pic>
        <p:nvPicPr>
          <p:cNvPr id="4" name="Picture 3">
            <a:extLst>
              <a:ext uri="{FF2B5EF4-FFF2-40B4-BE49-F238E27FC236}">
                <a16:creationId xmlns:a16="http://schemas.microsoft.com/office/drawing/2014/main" xmlns="" id="{497667D5-4B85-4DD4-8157-37CF38C12E73}"/>
              </a:ext>
            </a:extLst>
          </p:cNvPr>
          <p:cNvPicPr>
            <a:picLocks noChangeAspect="1"/>
          </p:cNvPicPr>
          <p:nvPr/>
        </p:nvPicPr>
        <p:blipFill>
          <a:blip r:embed="rId2"/>
          <a:stretch>
            <a:fillRect/>
          </a:stretch>
        </p:blipFill>
        <p:spPr>
          <a:xfrm>
            <a:off x="43343" y="2895601"/>
            <a:ext cx="4478448" cy="2802118"/>
          </a:xfrm>
          <a:prstGeom prst="rect">
            <a:avLst/>
          </a:prstGeom>
          <a:ln>
            <a:solidFill>
              <a:srgbClr val="D34817"/>
            </a:solidFill>
          </a:ln>
        </p:spPr>
      </p:pic>
      <p:pic>
        <p:nvPicPr>
          <p:cNvPr id="6" name="Picture 5">
            <a:extLst>
              <a:ext uri="{FF2B5EF4-FFF2-40B4-BE49-F238E27FC236}">
                <a16:creationId xmlns:a16="http://schemas.microsoft.com/office/drawing/2014/main" xmlns="" id="{B4C0FF9D-B98B-45A5-AEF9-4365546BD712}"/>
              </a:ext>
            </a:extLst>
          </p:cNvPr>
          <p:cNvPicPr>
            <a:picLocks noChangeAspect="1"/>
          </p:cNvPicPr>
          <p:nvPr/>
        </p:nvPicPr>
        <p:blipFill>
          <a:blip r:embed="rId3"/>
          <a:stretch>
            <a:fillRect/>
          </a:stretch>
        </p:blipFill>
        <p:spPr>
          <a:xfrm>
            <a:off x="4550409" y="2895600"/>
            <a:ext cx="4558869" cy="2802118"/>
          </a:xfrm>
          <a:prstGeom prst="rect">
            <a:avLst/>
          </a:prstGeom>
          <a:ln>
            <a:solidFill>
              <a:srgbClr val="D34817"/>
            </a:solidFill>
          </a:ln>
        </p:spPr>
      </p:pic>
      <p:sp>
        <p:nvSpPr>
          <p:cNvPr id="3" name="TextBox 2">
            <a:extLst>
              <a:ext uri="{FF2B5EF4-FFF2-40B4-BE49-F238E27FC236}">
                <a16:creationId xmlns:a16="http://schemas.microsoft.com/office/drawing/2014/main" xmlns="" id="{5565EF9B-648B-4F26-9BC9-DD892782AB2B}"/>
              </a:ext>
            </a:extLst>
          </p:cNvPr>
          <p:cNvSpPr txBox="1"/>
          <p:nvPr/>
        </p:nvSpPr>
        <p:spPr>
          <a:xfrm>
            <a:off x="2638162" y="2151009"/>
            <a:ext cx="3867675" cy="369332"/>
          </a:xfrm>
          <a:prstGeom prst="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800" dirty="0"/>
              <a:t>Focus on the </a:t>
            </a:r>
            <a:r>
              <a:rPr lang="en-US" sz="1800" dirty="0" err="1"/>
              <a:t>eMBB</a:t>
            </a:r>
            <a:r>
              <a:rPr lang="en-US" sz="1800" dirty="0"/>
              <a:t> Usage Scenario</a:t>
            </a:r>
          </a:p>
        </p:txBody>
      </p:sp>
      <p:cxnSp>
        <p:nvCxnSpPr>
          <p:cNvPr id="7" name="Straight Arrow Connector 6">
            <a:extLst>
              <a:ext uri="{FF2B5EF4-FFF2-40B4-BE49-F238E27FC236}">
                <a16:creationId xmlns:a16="http://schemas.microsoft.com/office/drawing/2014/main" xmlns="" id="{D5E26895-F1D0-46E7-8FF3-09DCD6DE58EA}"/>
              </a:ext>
            </a:extLst>
          </p:cNvPr>
          <p:cNvCxnSpPr>
            <a:cxnSpLocks/>
            <a:stCxn id="3" idx="2"/>
            <a:endCxn id="4" idx="0"/>
          </p:cNvCxnSpPr>
          <p:nvPr/>
        </p:nvCxnSpPr>
        <p:spPr>
          <a:xfrm flipH="1">
            <a:off x="2282567" y="2520341"/>
            <a:ext cx="2289433" cy="3752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58883BDD-4782-4DE2-94F4-5F68F246CD86}"/>
              </a:ext>
            </a:extLst>
          </p:cNvPr>
          <p:cNvCxnSpPr>
            <a:cxnSpLocks/>
            <a:stCxn id="3" idx="2"/>
            <a:endCxn id="6" idx="0"/>
          </p:cNvCxnSpPr>
          <p:nvPr/>
        </p:nvCxnSpPr>
        <p:spPr>
          <a:xfrm>
            <a:off x="4572000" y="2520341"/>
            <a:ext cx="2257844" cy="3752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Date Placeholder 1">
            <a:extLst>
              <a:ext uri="{FF2B5EF4-FFF2-40B4-BE49-F238E27FC236}">
                <a16:creationId xmlns:a16="http://schemas.microsoft.com/office/drawing/2014/main" xmlns="" id="{BE4A13AC-7D81-40C7-B6B2-151273440295}"/>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10" name="Footer Placeholder 4">
            <a:extLst>
              <a:ext uri="{FF2B5EF4-FFF2-40B4-BE49-F238E27FC236}">
                <a16:creationId xmlns:a16="http://schemas.microsoft.com/office/drawing/2014/main" xmlns="" id="{00B22FA4-FA3C-499D-92DA-5CDE6E51EED7}"/>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
        <p:nvSpPr>
          <p:cNvPr id="11" name="TextBox 10">
            <a:extLst>
              <a:ext uri="{FF2B5EF4-FFF2-40B4-BE49-F238E27FC236}">
                <a16:creationId xmlns:a16="http://schemas.microsoft.com/office/drawing/2014/main" xmlns="" id="{DE4C48E6-FAEB-4336-BFF8-0B953C1971FE}"/>
              </a:ext>
            </a:extLst>
          </p:cNvPr>
          <p:cNvSpPr txBox="1"/>
          <p:nvPr/>
        </p:nvSpPr>
        <p:spPr>
          <a:xfrm>
            <a:off x="6366078" y="5740317"/>
            <a:ext cx="2743200" cy="2308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900" dirty="0">
                <a:latin typeface="Arial" panose="020B0604020202020204" pitchFamily="34" charset="0"/>
                <a:cs typeface="Arial" panose="020B0604020202020204" pitchFamily="34" charset="0"/>
              </a:rPr>
              <a:t>Source: Recommendation ITU-R M.2083-0</a:t>
            </a:r>
          </a:p>
        </p:txBody>
      </p:sp>
    </p:spTree>
    <p:extLst>
      <p:ext uri="{BB962C8B-B14F-4D97-AF65-F5344CB8AC3E}">
        <p14:creationId xmlns:p14="http://schemas.microsoft.com/office/powerpoint/2010/main" val="2892479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774C96C-551F-4B1C-9E4E-F2ECF0D9925E}"/>
              </a:ext>
            </a:extLst>
          </p:cNvPr>
          <p:cNvSpPr>
            <a:spLocks noGrp="1"/>
          </p:cNvSpPr>
          <p:nvPr>
            <p:ph idx="1"/>
          </p:nvPr>
        </p:nvSpPr>
        <p:spPr/>
        <p:txBody>
          <a:bodyPr/>
          <a:lstStyle/>
          <a:p>
            <a:pPr>
              <a:spcBef>
                <a:spcPts val="0"/>
              </a:spcBef>
              <a:spcAft>
                <a:spcPts val="600"/>
              </a:spcAft>
            </a:pPr>
            <a:r>
              <a:rPr lang="en-US" sz="1800" b="0" dirty="0">
                <a:latin typeface="Arial" panose="020B0604020202020204" pitchFamily="34" charset="0"/>
                <a:cs typeface="Arial" panose="020B0604020202020204" pitchFamily="34" charset="0"/>
              </a:rPr>
              <a:t>Being a recognized 5G technology (esp. if endorsed for operation in the licensed band) will increase the total market size for the application of 802.11 technologies (for chip vendors, equipment vendors, device manufacturers, … for everyone involved in the ecosystem).</a:t>
            </a:r>
          </a:p>
          <a:p>
            <a:pPr>
              <a:spcBef>
                <a:spcPts val="0"/>
              </a:spcBef>
              <a:spcAft>
                <a:spcPts val="600"/>
              </a:spcAft>
            </a:pPr>
            <a:r>
              <a:rPr lang="en-US" sz="1800" b="0" dirty="0">
                <a:latin typeface="Arial" panose="020B0604020202020204" pitchFamily="34" charset="0"/>
                <a:cs typeface="Arial" panose="020B0604020202020204" pitchFamily="34" charset="0"/>
              </a:rPr>
              <a:t>Those using Wi-Fi technology outside 5G will also benefit because higher volumes will drive down costs and attract more R&amp;D investment, resulting in a more diverse range of products and features for all</a:t>
            </a:r>
          </a:p>
          <a:p>
            <a:pPr>
              <a:spcBef>
                <a:spcPts val="0"/>
              </a:spcBef>
              <a:spcAft>
                <a:spcPts val="600"/>
              </a:spcAft>
            </a:pPr>
            <a:r>
              <a:rPr lang="en-US" sz="1800" b="0" dirty="0">
                <a:latin typeface="Arial" panose="020B0604020202020204" pitchFamily="34" charset="0"/>
                <a:cs typeface="Arial" panose="020B0604020202020204" pitchFamily="34" charset="0"/>
              </a:rPr>
              <a:t>11ac/ax numerology is quite powerful and scales elegantly to support millimeter wave operation</a:t>
            </a:r>
          </a:p>
          <a:p>
            <a:pPr lvl="1">
              <a:spcBef>
                <a:spcPts val="0"/>
              </a:spcBef>
              <a:spcAft>
                <a:spcPts val="600"/>
              </a:spcAft>
            </a:pPr>
            <a:r>
              <a:rPr lang="en-US" sz="1600" dirty="0">
                <a:latin typeface="Arial" panose="020B0604020202020204" pitchFamily="34" charset="0"/>
                <a:cs typeface="Arial" panose="020B0604020202020204" pitchFamily="34" charset="0"/>
              </a:rPr>
              <a:t>Back in 2015, it was unclear what the 5G waveforms will look like in other forums.</a:t>
            </a:r>
          </a:p>
          <a:p>
            <a:pPr lvl="1">
              <a:spcBef>
                <a:spcPts val="0"/>
              </a:spcBef>
              <a:spcAft>
                <a:spcPts val="600"/>
              </a:spcAft>
            </a:pPr>
            <a:r>
              <a:rPr lang="en-US" sz="1600" dirty="0">
                <a:latin typeface="Arial" panose="020B0604020202020204" pitchFamily="34" charset="0"/>
                <a:cs typeface="Arial" panose="020B0604020202020204" pitchFamily="34" charset="0"/>
              </a:rPr>
              <a:t>See next slide for a side-by-side comparison of the 802.11 versus 5G-NR numerology!</a:t>
            </a:r>
          </a:p>
          <a:p>
            <a:pPr marL="457200" lvl="1" indent="0">
              <a:spcBef>
                <a:spcPts val="0"/>
              </a:spcBef>
              <a:spcAft>
                <a:spcPts val="600"/>
              </a:spcAft>
              <a:buNone/>
            </a:pPr>
            <a:endParaRPr lang="en-US" sz="1600" dirty="0">
              <a:latin typeface="Arial" panose="020B0604020202020204" pitchFamily="34" charset="0"/>
              <a:cs typeface="Arial" panose="020B0604020202020204" pitchFamily="34" charset="0"/>
            </a:endParaRPr>
          </a:p>
          <a:p>
            <a:pPr marL="0" indent="0">
              <a:spcBef>
                <a:spcPts val="0"/>
              </a:spcBef>
              <a:spcAft>
                <a:spcPts val="600"/>
              </a:spcAft>
              <a:buNone/>
            </a:pPr>
            <a:endParaRPr lang="en-US" sz="18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xmlns="" id="{D26B7272-957B-473B-8E5E-248321B6C15A}"/>
              </a:ext>
            </a:extLst>
          </p:cNvPr>
          <p:cNvSpPr>
            <a:spLocks noGrp="1"/>
          </p:cNvSpPr>
          <p:nvPr>
            <p:ph type="title"/>
          </p:nvPr>
        </p:nvSpPr>
        <p:spPr/>
        <p:txBody>
          <a:bodyPr/>
          <a:lstStyle/>
          <a:p>
            <a:r>
              <a:rPr lang="en-US" dirty="0"/>
              <a:t>Why get 802.11 Technology endorsed as an IMT-2020 Technology?</a:t>
            </a:r>
          </a:p>
        </p:txBody>
      </p:sp>
      <p:sp>
        <p:nvSpPr>
          <p:cNvPr id="7" name="Date Placeholder 1">
            <a:extLst>
              <a:ext uri="{FF2B5EF4-FFF2-40B4-BE49-F238E27FC236}">
                <a16:creationId xmlns:a16="http://schemas.microsoft.com/office/drawing/2014/main" xmlns="" id="{39B6FEA0-D57B-486C-9CCC-AC91550334DB}"/>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9" name="Footer Placeholder 4">
            <a:extLst>
              <a:ext uri="{FF2B5EF4-FFF2-40B4-BE49-F238E27FC236}">
                <a16:creationId xmlns:a16="http://schemas.microsoft.com/office/drawing/2014/main" xmlns="" id="{A1FDC951-F659-4FEE-A161-B3ABACE6548D}"/>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396760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11ac </a:t>
            </a:r>
            <a:r>
              <a:rPr lang="en-US" dirty="0"/>
              <a:t>Waveform compared to </a:t>
            </a:r>
            <a:r>
              <a:rPr lang="en-US" dirty="0">
                <a:latin typeface="+mj-lt"/>
              </a:rPr>
              <a:t>5G-TF/NR Waveforms – 11ax promises even more</a:t>
            </a:r>
          </a:p>
        </p:txBody>
      </p:sp>
      <p:pic>
        <p:nvPicPr>
          <p:cNvPr id="3" name="Picture 2">
            <a:extLst>
              <a:ext uri="{FF2B5EF4-FFF2-40B4-BE49-F238E27FC236}">
                <a16:creationId xmlns:a16="http://schemas.microsoft.com/office/drawing/2014/main" xmlns="" id="{33BED57A-9B26-4334-B706-AB1184D7842F}"/>
              </a:ext>
            </a:extLst>
          </p:cNvPr>
          <p:cNvPicPr>
            <a:picLocks noChangeAspect="1"/>
          </p:cNvPicPr>
          <p:nvPr/>
        </p:nvPicPr>
        <p:blipFill>
          <a:blip r:embed="rId3"/>
          <a:stretch>
            <a:fillRect/>
          </a:stretch>
        </p:blipFill>
        <p:spPr>
          <a:xfrm>
            <a:off x="114300" y="2286000"/>
            <a:ext cx="8915400" cy="3412311"/>
          </a:xfrm>
          <a:prstGeom prst="rect">
            <a:avLst/>
          </a:prstGeom>
        </p:spPr>
      </p:pic>
      <p:sp>
        <p:nvSpPr>
          <p:cNvPr id="4" name="Date Placeholder 1">
            <a:extLst>
              <a:ext uri="{FF2B5EF4-FFF2-40B4-BE49-F238E27FC236}">
                <a16:creationId xmlns:a16="http://schemas.microsoft.com/office/drawing/2014/main" xmlns="" id="{48164ED7-8BD3-4ED0-9328-FC5BD0A7B31C}"/>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5" name="Footer Placeholder 4">
            <a:extLst>
              <a:ext uri="{FF2B5EF4-FFF2-40B4-BE49-F238E27FC236}">
                <a16:creationId xmlns:a16="http://schemas.microsoft.com/office/drawing/2014/main" xmlns="" id="{5C309CFA-E6EB-4C29-ACE2-A8BFDADAFF36}"/>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3702035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90E400E-0C4A-4060-8465-3F00333F6D5D}"/>
              </a:ext>
            </a:extLst>
          </p:cNvPr>
          <p:cNvSpPr>
            <a:spLocks noGrp="1"/>
          </p:cNvSpPr>
          <p:nvPr>
            <p:ph type="title"/>
          </p:nvPr>
        </p:nvSpPr>
        <p:spPr/>
        <p:txBody>
          <a:bodyPr/>
          <a:lstStyle/>
          <a:p>
            <a:r>
              <a:rPr lang="en-US" dirty="0"/>
              <a:t>IMT-2020 </a:t>
            </a:r>
            <a:r>
              <a:rPr lang="en-US" dirty="0" err="1"/>
              <a:t>eMBB</a:t>
            </a:r>
            <a:r>
              <a:rPr lang="en-US" dirty="0"/>
              <a:t> Requirements </a:t>
            </a:r>
          </a:p>
        </p:txBody>
      </p:sp>
      <p:pic>
        <p:nvPicPr>
          <p:cNvPr id="7" name="Picture 6">
            <a:extLst>
              <a:ext uri="{FF2B5EF4-FFF2-40B4-BE49-F238E27FC236}">
                <a16:creationId xmlns:a16="http://schemas.microsoft.com/office/drawing/2014/main" xmlns="" id="{68BF05C4-05C2-494E-9660-538DA81D2647}"/>
              </a:ext>
            </a:extLst>
          </p:cNvPr>
          <p:cNvPicPr>
            <a:picLocks noChangeAspect="1"/>
          </p:cNvPicPr>
          <p:nvPr/>
        </p:nvPicPr>
        <p:blipFill>
          <a:blip r:embed="rId2"/>
          <a:stretch>
            <a:fillRect/>
          </a:stretch>
        </p:blipFill>
        <p:spPr>
          <a:xfrm>
            <a:off x="-7307" y="1749468"/>
            <a:ext cx="9144000" cy="4497831"/>
          </a:xfrm>
          <a:prstGeom prst="rect">
            <a:avLst/>
          </a:prstGeom>
        </p:spPr>
      </p:pic>
      <p:sp>
        <p:nvSpPr>
          <p:cNvPr id="8" name="Date Placeholder 1">
            <a:extLst>
              <a:ext uri="{FF2B5EF4-FFF2-40B4-BE49-F238E27FC236}">
                <a16:creationId xmlns:a16="http://schemas.microsoft.com/office/drawing/2014/main" xmlns="" id="{EA13807F-4B2C-4224-9136-4708B30888D3}"/>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9" name="Footer Placeholder 4">
            <a:extLst>
              <a:ext uri="{FF2B5EF4-FFF2-40B4-BE49-F238E27FC236}">
                <a16:creationId xmlns:a16="http://schemas.microsoft.com/office/drawing/2014/main" xmlns="" id="{7BA407F2-AD22-4BF4-BCB2-BB8E9E8D9D24}"/>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1882876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E4B4230-E412-46B6-84C0-A4FFEBE22975}"/>
              </a:ext>
            </a:extLst>
          </p:cNvPr>
          <p:cNvSpPr>
            <a:spLocks noGrp="1"/>
          </p:cNvSpPr>
          <p:nvPr>
            <p:ph type="title"/>
          </p:nvPr>
        </p:nvSpPr>
        <p:spPr/>
        <p:txBody>
          <a:bodyPr/>
          <a:lstStyle/>
          <a:p>
            <a:r>
              <a:rPr lang="en-US" dirty="0"/>
              <a:t>Let the market decide!</a:t>
            </a:r>
          </a:p>
        </p:txBody>
      </p:sp>
      <p:pic>
        <p:nvPicPr>
          <p:cNvPr id="21" name="Picture 20">
            <a:extLst>
              <a:ext uri="{FF2B5EF4-FFF2-40B4-BE49-F238E27FC236}">
                <a16:creationId xmlns:a16="http://schemas.microsoft.com/office/drawing/2014/main" xmlns="" id="{BFD525B0-DD6E-4CCF-AB79-37352EDF84B3}"/>
              </a:ext>
            </a:extLst>
          </p:cNvPr>
          <p:cNvPicPr>
            <a:picLocks noChangeAspect="1"/>
          </p:cNvPicPr>
          <p:nvPr/>
        </p:nvPicPr>
        <p:blipFill>
          <a:blip r:embed="rId2"/>
          <a:stretch>
            <a:fillRect/>
          </a:stretch>
        </p:blipFill>
        <p:spPr>
          <a:xfrm>
            <a:off x="0" y="2362200"/>
            <a:ext cx="9144000" cy="2685990"/>
          </a:xfrm>
          <a:prstGeom prst="rect">
            <a:avLst/>
          </a:prstGeom>
        </p:spPr>
      </p:pic>
      <p:sp>
        <p:nvSpPr>
          <p:cNvPr id="2" name="Explosion: 8 Points 1">
            <a:extLst>
              <a:ext uri="{FF2B5EF4-FFF2-40B4-BE49-F238E27FC236}">
                <a16:creationId xmlns:a16="http://schemas.microsoft.com/office/drawing/2014/main" xmlns="" id="{4B8C1F72-9C55-4D79-ADEF-10EE02BE53F2}"/>
              </a:ext>
            </a:extLst>
          </p:cNvPr>
          <p:cNvSpPr/>
          <p:nvPr/>
        </p:nvSpPr>
        <p:spPr bwMode="auto">
          <a:xfrm>
            <a:off x="2133600" y="3200400"/>
            <a:ext cx="304800" cy="304800"/>
          </a:xfrm>
          <a:prstGeom prst="irregularSeal1">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7" name="Explosion: 8 Points 6">
            <a:extLst>
              <a:ext uri="{FF2B5EF4-FFF2-40B4-BE49-F238E27FC236}">
                <a16:creationId xmlns:a16="http://schemas.microsoft.com/office/drawing/2014/main" xmlns="" id="{E5B8E977-EA10-48E0-A443-EB98B319E812}"/>
              </a:ext>
            </a:extLst>
          </p:cNvPr>
          <p:cNvSpPr/>
          <p:nvPr/>
        </p:nvSpPr>
        <p:spPr bwMode="auto">
          <a:xfrm>
            <a:off x="3200400" y="3200400"/>
            <a:ext cx="304800" cy="304800"/>
          </a:xfrm>
          <a:prstGeom prst="irregularSeal1">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8" name="Date Placeholder 1">
            <a:extLst>
              <a:ext uri="{FF2B5EF4-FFF2-40B4-BE49-F238E27FC236}">
                <a16:creationId xmlns:a16="http://schemas.microsoft.com/office/drawing/2014/main" xmlns="" id="{DA6DE49D-AC11-4033-AA01-F8AA63F91B84}"/>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9" name="Footer Placeholder 4">
            <a:extLst>
              <a:ext uri="{FF2B5EF4-FFF2-40B4-BE49-F238E27FC236}">
                <a16:creationId xmlns:a16="http://schemas.microsoft.com/office/drawing/2014/main" xmlns="" id="{A31C8C22-1776-40DC-A54E-CF9D75B4C044}"/>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2365420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554019-A16D-4D83-9AF1-2CC685F9F154}"/>
              </a:ext>
            </a:extLst>
          </p:cNvPr>
          <p:cNvSpPr>
            <a:spLocks noGrp="1"/>
          </p:cNvSpPr>
          <p:nvPr>
            <p:ph type="title"/>
          </p:nvPr>
        </p:nvSpPr>
        <p:spPr/>
        <p:txBody>
          <a:bodyPr/>
          <a:lstStyle/>
          <a:p>
            <a:r>
              <a:rPr lang="en-US" dirty="0"/>
              <a:t>Contents</a:t>
            </a:r>
          </a:p>
        </p:txBody>
      </p:sp>
      <p:sp>
        <p:nvSpPr>
          <p:cNvPr id="4" name="TextBox 3">
            <a:extLst>
              <a:ext uri="{FF2B5EF4-FFF2-40B4-BE49-F238E27FC236}">
                <a16:creationId xmlns:a16="http://schemas.microsoft.com/office/drawing/2014/main" xmlns="" id="{020B421D-02BF-4DCD-940A-628209AD5CC0}"/>
              </a:ext>
            </a:extLst>
          </p:cNvPr>
          <p:cNvSpPr txBox="1"/>
          <p:nvPr/>
        </p:nvSpPr>
        <p:spPr>
          <a:xfrm>
            <a:off x="533400" y="2057400"/>
            <a:ext cx="839284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Background: 5G Discussions in IEEE 802</a:t>
            </a:r>
          </a:p>
        </p:txBody>
      </p:sp>
      <p:sp>
        <p:nvSpPr>
          <p:cNvPr id="5" name="TextBox 4">
            <a:extLst>
              <a:ext uri="{FF2B5EF4-FFF2-40B4-BE49-F238E27FC236}">
                <a16:creationId xmlns:a16="http://schemas.microsoft.com/office/drawing/2014/main" xmlns="" id="{DC280B54-5344-4604-949B-0A18FB1EFB2A}"/>
              </a:ext>
            </a:extLst>
          </p:cNvPr>
          <p:cNvSpPr txBox="1"/>
          <p:nvPr/>
        </p:nvSpPr>
        <p:spPr>
          <a:xfrm>
            <a:off x="509286" y="2971800"/>
            <a:ext cx="8159920"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Proposed Way forward and Why: 802.11ac/ax for 5G Candidate</a:t>
            </a:r>
          </a:p>
        </p:txBody>
      </p:sp>
      <p:sp>
        <p:nvSpPr>
          <p:cNvPr id="6" name="TextBox 5">
            <a:extLst>
              <a:ext uri="{FF2B5EF4-FFF2-40B4-BE49-F238E27FC236}">
                <a16:creationId xmlns:a16="http://schemas.microsoft.com/office/drawing/2014/main" xmlns="" id="{0768C848-DA56-4190-B38E-B5A054BB058A}"/>
              </a:ext>
            </a:extLst>
          </p:cNvPr>
          <p:cNvSpPr txBox="1"/>
          <p:nvPr/>
        </p:nvSpPr>
        <p:spPr>
          <a:xfrm>
            <a:off x="533400" y="3890665"/>
            <a:ext cx="8042012"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err="1">
                <a:latin typeface="Arial" panose="020B0604020202020204" pitchFamily="34" charset="0"/>
                <a:cs typeface="Arial" panose="020B0604020202020204" pitchFamily="34" charset="0"/>
              </a:rPr>
              <a:t>mmW</a:t>
            </a:r>
            <a:r>
              <a:rPr lang="en-US" sz="2000" b="0" dirty="0">
                <a:latin typeface="Arial" panose="020B0604020202020204" pitchFamily="34" charset="0"/>
                <a:cs typeface="Arial" panose="020B0604020202020204" pitchFamily="34" charset="0"/>
              </a:rPr>
              <a:t> Band operation using 802.11 waveform</a:t>
            </a:r>
          </a:p>
        </p:txBody>
      </p:sp>
      <p:sp>
        <p:nvSpPr>
          <p:cNvPr id="8" name="TextBox 7">
            <a:extLst>
              <a:ext uri="{FF2B5EF4-FFF2-40B4-BE49-F238E27FC236}">
                <a16:creationId xmlns:a16="http://schemas.microsoft.com/office/drawing/2014/main" xmlns="" id="{2BA63368-AF12-4A12-8344-F897584CC2A8}"/>
              </a:ext>
            </a:extLst>
          </p:cNvPr>
          <p:cNvSpPr txBox="1"/>
          <p:nvPr/>
        </p:nvSpPr>
        <p:spPr>
          <a:xfrm>
            <a:off x="535382" y="5701605"/>
            <a:ext cx="3897531"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Summary + </a:t>
            </a:r>
            <a:r>
              <a:rPr lang="en-US" sz="2000" b="0" dirty="0" err="1">
                <a:latin typeface="Arial" panose="020B0604020202020204" pitchFamily="34" charset="0"/>
                <a:cs typeface="Arial" panose="020B0604020202020204" pitchFamily="34" charset="0"/>
              </a:rPr>
              <a:t>Strawpoll</a:t>
            </a:r>
            <a:endParaRPr lang="en-US" sz="2000" b="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1278E792-2C24-4593-857E-07CDCD324A9E}"/>
              </a:ext>
            </a:extLst>
          </p:cNvPr>
          <p:cNvSpPr txBox="1"/>
          <p:nvPr/>
        </p:nvSpPr>
        <p:spPr>
          <a:xfrm>
            <a:off x="535382" y="4796135"/>
            <a:ext cx="639881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Suggested Timeline for IMT-2020 activities </a:t>
            </a:r>
          </a:p>
        </p:txBody>
      </p:sp>
      <p:sp>
        <p:nvSpPr>
          <p:cNvPr id="9" name="Arrow: Right 8">
            <a:extLst>
              <a:ext uri="{FF2B5EF4-FFF2-40B4-BE49-F238E27FC236}">
                <a16:creationId xmlns:a16="http://schemas.microsoft.com/office/drawing/2014/main" xmlns="" id="{077AC26E-38E0-4217-8598-91A141785C38}"/>
              </a:ext>
            </a:extLst>
          </p:cNvPr>
          <p:cNvSpPr/>
          <p:nvPr/>
        </p:nvSpPr>
        <p:spPr bwMode="auto">
          <a:xfrm>
            <a:off x="457200" y="3955702"/>
            <a:ext cx="381000" cy="30480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0" name="Date Placeholder 1">
            <a:extLst>
              <a:ext uri="{FF2B5EF4-FFF2-40B4-BE49-F238E27FC236}">
                <a16:creationId xmlns:a16="http://schemas.microsoft.com/office/drawing/2014/main" xmlns="" id="{C853C396-FC29-40ED-A3B6-0D6BA5AA6CD1}"/>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11" name="Footer Placeholder 4">
            <a:extLst>
              <a:ext uri="{FF2B5EF4-FFF2-40B4-BE49-F238E27FC236}">
                <a16:creationId xmlns:a16="http://schemas.microsoft.com/office/drawing/2014/main" xmlns="" id="{3E2A8456-F4B4-4094-B6B1-CD2628A7F096}"/>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386482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067800" cy="1066800"/>
          </a:xfrm>
        </p:spPr>
        <p:txBody>
          <a:bodyPr/>
          <a:lstStyle/>
          <a:p>
            <a:r>
              <a:rPr lang="en-US" dirty="0">
                <a:latin typeface="+mj-lt"/>
              </a:rPr>
              <a:t>Propelling 802.11 waveform to 5G </a:t>
            </a:r>
            <a:r>
              <a:rPr lang="en-US" dirty="0" err="1">
                <a:latin typeface="+mj-lt"/>
              </a:rPr>
              <a:t>mmWave</a:t>
            </a:r>
            <a:r>
              <a:rPr lang="en-US" dirty="0">
                <a:latin typeface="+mj-lt"/>
              </a:rPr>
              <a:t> bands</a:t>
            </a:r>
          </a:p>
        </p:txBody>
      </p:sp>
      <p:pic>
        <p:nvPicPr>
          <p:cNvPr id="3" name="Picture 2">
            <a:extLst>
              <a:ext uri="{FF2B5EF4-FFF2-40B4-BE49-F238E27FC236}">
                <a16:creationId xmlns:a16="http://schemas.microsoft.com/office/drawing/2014/main" xmlns="" id="{0742AFDC-6D74-48BC-AFBF-46123F838B6E}"/>
              </a:ext>
            </a:extLst>
          </p:cNvPr>
          <p:cNvPicPr>
            <a:picLocks noChangeAspect="1"/>
          </p:cNvPicPr>
          <p:nvPr/>
        </p:nvPicPr>
        <p:blipFill>
          <a:blip r:embed="rId2"/>
          <a:stretch>
            <a:fillRect/>
          </a:stretch>
        </p:blipFill>
        <p:spPr>
          <a:xfrm>
            <a:off x="0" y="1682553"/>
            <a:ext cx="9144000" cy="3492894"/>
          </a:xfrm>
          <a:prstGeom prst="rect">
            <a:avLst/>
          </a:prstGeom>
        </p:spPr>
      </p:pic>
      <p:sp>
        <p:nvSpPr>
          <p:cNvPr id="4" name="Date Placeholder 1">
            <a:extLst>
              <a:ext uri="{FF2B5EF4-FFF2-40B4-BE49-F238E27FC236}">
                <a16:creationId xmlns:a16="http://schemas.microsoft.com/office/drawing/2014/main" xmlns="" id="{43670767-912A-4AF5-A3B7-F6F2D78B72AC}"/>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5" name="Footer Placeholder 4">
            <a:extLst>
              <a:ext uri="{FF2B5EF4-FFF2-40B4-BE49-F238E27FC236}">
                <a16:creationId xmlns:a16="http://schemas.microsoft.com/office/drawing/2014/main" xmlns="" id="{3CDD0227-FF8A-42C3-AA97-EBF0FAF79F0F}"/>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pic>
        <p:nvPicPr>
          <p:cNvPr id="6" name="Picture 5">
            <a:extLst>
              <a:ext uri="{FF2B5EF4-FFF2-40B4-BE49-F238E27FC236}">
                <a16:creationId xmlns:a16="http://schemas.microsoft.com/office/drawing/2014/main" xmlns="" id="{1585AC1B-E105-4B9C-8A70-414AE5CCE338}"/>
              </a:ext>
            </a:extLst>
          </p:cNvPr>
          <p:cNvPicPr>
            <a:picLocks noChangeAspect="1"/>
          </p:cNvPicPr>
          <p:nvPr/>
        </p:nvPicPr>
        <p:blipFill>
          <a:blip r:embed="rId3"/>
          <a:stretch>
            <a:fillRect/>
          </a:stretch>
        </p:blipFill>
        <p:spPr>
          <a:xfrm>
            <a:off x="0" y="1710846"/>
            <a:ext cx="9144000" cy="3436307"/>
          </a:xfrm>
          <a:prstGeom prst="rect">
            <a:avLst/>
          </a:prstGeom>
        </p:spPr>
      </p:pic>
    </p:spTree>
    <p:extLst>
      <p:ext uri="{BB962C8B-B14F-4D97-AF65-F5344CB8AC3E}">
        <p14:creationId xmlns:p14="http://schemas.microsoft.com/office/powerpoint/2010/main" val="107519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14622" cy="1066800"/>
          </a:xfrm>
        </p:spPr>
        <p:txBody>
          <a:bodyPr/>
          <a:lstStyle/>
          <a:p>
            <a:r>
              <a:rPr lang="en-US" dirty="0"/>
              <a:t>High-Level Illustration of the Concept Enabling </a:t>
            </a:r>
            <a:r>
              <a:rPr lang="en-US" dirty="0" err="1"/>
              <a:t>mmW</a:t>
            </a:r>
            <a:r>
              <a:rPr lang="en-US" dirty="0"/>
              <a:t> systems </a:t>
            </a:r>
            <a:r>
              <a:rPr lang="en-US" i="1" dirty="0"/>
              <a:t>today</a:t>
            </a:r>
          </a:p>
        </p:txBody>
      </p:sp>
      <p:pic>
        <p:nvPicPr>
          <p:cNvPr id="3" name="Picture 2">
            <a:extLst>
              <a:ext uri="{FF2B5EF4-FFF2-40B4-BE49-F238E27FC236}">
                <a16:creationId xmlns:a16="http://schemas.microsoft.com/office/drawing/2014/main" xmlns="" id="{B9AAC92F-2E63-4C65-87B9-41706F89FA3B}"/>
              </a:ext>
            </a:extLst>
          </p:cNvPr>
          <p:cNvPicPr>
            <a:picLocks noChangeAspect="1"/>
          </p:cNvPicPr>
          <p:nvPr/>
        </p:nvPicPr>
        <p:blipFill>
          <a:blip r:embed="rId2"/>
          <a:stretch>
            <a:fillRect/>
          </a:stretch>
        </p:blipFill>
        <p:spPr>
          <a:xfrm>
            <a:off x="12539" y="2133600"/>
            <a:ext cx="9144000" cy="3818475"/>
          </a:xfrm>
          <a:prstGeom prst="rect">
            <a:avLst/>
          </a:prstGeom>
        </p:spPr>
      </p:pic>
      <p:sp>
        <p:nvSpPr>
          <p:cNvPr id="4" name="Date Placeholder 1">
            <a:extLst>
              <a:ext uri="{FF2B5EF4-FFF2-40B4-BE49-F238E27FC236}">
                <a16:creationId xmlns:a16="http://schemas.microsoft.com/office/drawing/2014/main" xmlns="" id="{3A518197-30A5-48FE-90E7-EBF4B190BECF}"/>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5" name="Footer Placeholder 4">
            <a:extLst>
              <a:ext uri="{FF2B5EF4-FFF2-40B4-BE49-F238E27FC236}">
                <a16:creationId xmlns:a16="http://schemas.microsoft.com/office/drawing/2014/main" xmlns="" id="{A3E1BDE6-55EA-41BE-893C-7AC4A8046AFD}"/>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1859880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1" y="993599"/>
            <a:ext cx="8954966" cy="486868"/>
          </a:xfrm>
        </p:spPr>
        <p:txBody>
          <a:bodyPr/>
          <a:lstStyle/>
          <a:p>
            <a:r>
              <a:rPr lang="en-US" dirty="0">
                <a:latin typeface="+mj-lt"/>
              </a:rPr>
              <a:t>Mapping between 28 GHz and 802.11 Channels - Example</a:t>
            </a:r>
          </a:p>
        </p:txBody>
      </p:sp>
      <p:pic>
        <p:nvPicPr>
          <p:cNvPr id="4" name="Picture 3">
            <a:extLst>
              <a:ext uri="{FF2B5EF4-FFF2-40B4-BE49-F238E27FC236}">
                <a16:creationId xmlns:a16="http://schemas.microsoft.com/office/drawing/2014/main" xmlns="" id="{326BFFE3-44D1-4117-BC3F-2148D6A4A2BA}"/>
              </a:ext>
            </a:extLst>
          </p:cNvPr>
          <p:cNvPicPr>
            <a:picLocks noChangeAspect="1"/>
          </p:cNvPicPr>
          <p:nvPr/>
        </p:nvPicPr>
        <p:blipFill>
          <a:blip r:embed="rId2"/>
          <a:stretch>
            <a:fillRect/>
          </a:stretch>
        </p:blipFill>
        <p:spPr>
          <a:xfrm>
            <a:off x="-30866" y="1981200"/>
            <a:ext cx="9144000" cy="4112274"/>
          </a:xfrm>
          <a:prstGeom prst="rect">
            <a:avLst/>
          </a:prstGeom>
        </p:spPr>
      </p:pic>
      <p:sp>
        <p:nvSpPr>
          <p:cNvPr id="5" name="Date Placeholder 1">
            <a:extLst>
              <a:ext uri="{FF2B5EF4-FFF2-40B4-BE49-F238E27FC236}">
                <a16:creationId xmlns:a16="http://schemas.microsoft.com/office/drawing/2014/main" xmlns="" id="{FDFA329E-F36E-49D2-964F-26A037EE32C8}"/>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6" name="Footer Placeholder 4">
            <a:extLst>
              <a:ext uri="{FF2B5EF4-FFF2-40B4-BE49-F238E27FC236}">
                <a16:creationId xmlns:a16="http://schemas.microsoft.com/office/drawing/2014/main" xmlns="" id="{FEA9311E-C929-4EAA-9056-1912EE940CF1}"/>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3363785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802.11 based system operation</a:t>
            </a:r>
          </a:p>
        </p:txBody>
      </p:sp>
      <p:pic>
        <p:nvPicPr>
          <p:cNvPr id="5" name="Picture 4">
            <a:extLst>
              <a:ext uri="{FF2B5EF4-FFF2-40B4-BE49-F238E27FC236}">
                <a16:creationId xmlns:a16="http://schemas.microsoft.com/office/drawing/2014/main" xmlns="" id="{6470C260-3AB3-4F70-B2A5-611A7C25A399}"/>
              </a:ext>
            </a:extLst>
          </p:cNvPr>
          <p:cNvPicPr>
            <a:picLocks noChangeAspect="1"/>
          </p:cNvPicPr>
          <p:nvPr/>
        </p:nvPicPr>
        <p:blipFill>
          <a:blip r:embed="rId2"/>
          <a:stretch>
            <a:fillRect/>
          </a:stretch>
        </p:blipFill>
        <p:spPr>
          <a:xfrm>
            <a:off x="0" y="1981200"/>
            <a:ext cx="9144000" cy="3940375"/>
          </a:xfrm>
          <a:prstGeom prst="rect">
            <a:avLst/>
          </a:prstGeom>
        </p:spPr>
      </p:pic>
      <p:sp>
        <p:nvSpPr>
          <p:cNvPr id="4" name="Date Placeholder 1">
            <a:extLst>
              <a:ext uri="{FF2B5EF4-FFF2-40B4-BE49-F238E27FC236}">
                <a16:creationId xmlns:a16="http://schemas.microsoft.com/office/drawing/2014/main" xmlns="" id="{0A11F4FF-9592-4C05-9C87-E900D8CD8865}"/>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6" name="Footer Placeholder 4">
            <a:extLst>
              <a:ext uri="{FF2B5EF4-FFF2-40B4-BE49-F238E27FC236}">
                <a16:creationId xmlns:a16="http://schemas.microsoft.com/office/drawing/2014/main" xmlns="" id="{D9B0848C-9281-4938-BEE1-BD90949F0557}"/>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367650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554019-A16D-4D83-9AF1-2CC685F9F154}"/>
              </a:ext>
            </a:extLst>
          </p:cNvPr>
          <p:cNvSpPr>
            <a:spLocks noGrp="1"/>
          </p:cNvSpPr>
          <p:nvPr>
            <p:ph type="title"/>
          </p:nvPr>
        </p:nvSpPr>
        <p:spPr/>
        <p:txBody>
          <a:bodyPr/>
          <a:lstStyle/>
          <a:p>
            <a:r>
              <a:rPr lang="en-US" dirty="0"/>
              <a:t>Contents</a:t>
            </a:r>
          </a:p>
        </p:txBody>
      </p:sp>
      <p:sp>
        <p:nvSpPr>
          <p:cNvPr id="4" name="TextBox 3">
            <a:extLst>
              <a:ext uri="{FF2B5EF4-FFF2-40B4-BE49-F238E27FC236}">
                <a16:creationId xmlns:a16="http://schemas.microsoft.com/office/drawing/2014/main" xmlns="" id="{020B421D-02BF-4DCD-940A-628209AD5CC0}"/>
              </a:ext>
            </a:extLst>
          </p:cNvPr>
          <p:cNvSpPr txBox="1"/>
          <p:nvPr/>
        </p:nvSpPr>
        <p:spPr>
          <a:xfrm>
            <a:off x="533400" y="2057400"/>
            <a:ext cx="839284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Background: 5G Discussions in IEEE 802</a:t>
            </a:r>
          </a:p>
        </p:txBody>
      </p:sp>
      <p:sp>
        <p:nvSpPr>
          <p:cNvPr id="5" name="TextBox 4">
            <a:extLst>
              <a:ext uri="{FF2B5EF4-FFF2-40B4-BE49-F238E27FC236}">
                <a16:creationId xmlns:a16="http://schemas.microsoft.com/office/drawing/2014/main" xmlns="" id="{DC280B54-5344-4604-949B-0A18FB1EFB2A}"/>
              </a:ext>
            </a:extLst>
          </p:cNvPr>
          <p:cNvSpPr txBox="1"/>
          <p:nvPr/>
        </p:nvSpPr>
        <p:spPr>
          <a:xfrm>
            <a:off x="509286" y="2971800"/>
            <a:ext cx="8159920"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Proposed Way forward and Why: 802.11ac/ax for 5G Candidate</a:t>
            </a:r>
          </a:p>
        </p:txBody>
      </p:sp>
      <p:sp>
        <p:nvSpPr>
          <p:cNvPr id="6" name="TextBox 5">
            <a:extLst>
              <a:ext uri="{FF2B5EF4-FFF2-40B4-BE49-F238E27FC236}">
                <a16:creationId xmlns:a16="http://schemas.microsoft.com/office/drawing/2014/main" xmlns="" id="{0768C848-DA56-4190-B38E-B5A054BB058A}"/>
              </a:ext>
            </a:extLst>
          </p:cNvPr>
          <p:cNvSpPr txBox="1"/>
          <p:nvPr/>
        </p:nvSpPr>
        <p:spPr>
          <a:xfrm>
            <a:off x="533400" y="3890665"/>
            <a:ext cx="8042012"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err="1">
                <a:latin typeface="Arial" panose="020B0604020202020204" pitchFamily="34" charset="0"/>
                <a:cs typeface="Arial" panose="020B0604020202020204" pitchFamily="34" charset="0"/>
              </a:rPr>
              <a:t>mmW</a:t>
            </a:r>
            <a:r>
              <a:rPr lang="en-US" sz="2000" b="0" dirty="0">
                <a:latin typeface="Arial" panose="020B0604020202020204" pitchFamily="34" charset="0"/>
                <a:cs typeface="Arial" panose="020B0604020202020204" pitchFamily="34" charset="0"/>
              </a:rPr>
              <a:t> Band operation using 802.11 waveform</a:t>
            </a:r>
          </a:p>
        </p:txBody>
      </p:sp>
      <p:sp>
        <p:nvSpPr>
          <p:cNvPr id="8" name="TextBox 7">
            <a:extLst>
              <a:ext uri="{FF2B5EF4-FFF2-40B4-BE49-F238E27FC236}">
                <a16:creationId xmlns:a16="http://schemas.microsoft.com/office/drawing/2014/main" xmlns="" id="{2BA63368-AF12-4A12-8344-F897584CC2A8}"/>
              </a:ext>
            </a:extLst>
          </p:cNvPr>
          <p:cNvSpPr txBox="1"/>
          <p:nvPr/>
        </p:nvSpPr>
        <p:spPr>
          <a:xfrm>
            <a:off x="535382" y="5701605"/>
            <a:ext cx="3897531"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Summary + </a:t>
            </a:r>
            <a:r>
              <a:rPr lang="en-US" sz="2000" b="0" dirty="0" err="1">
                <a:latin typeface="Arial" panose="020B0604020202020204" pitchFamily="34" charset="0"/>
                <a:cs typeface="Arial" panose="020B0604020202020204" pitchFamily="34" charset="0"/>
              </a:rPr>
              <a:t>Strawpoll</a:t>
            </a:r>
            <a:endParaRPr lang="en-US" sz="2000" b="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1278E792-2C24-4593-857E-07CDCD324A9E}"/>
              </a:ext>
            </a:extLst>
          </p:cNvPr>
          <p:cNvSpPr txBox="1"/>
          <p:nvPr/>
        </p:nvSpPr>
        <p:spPr>
          <a:xfrm>
            <a:off x="535382" y="4796135"/>
            <a:ext cx="639881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Suggested Timeline for IMT-2020 activities </a:t>
            </a:r>
          </a:p>
        </p:txBody>
      </p:sp>
      <p:sp>
        <p:nvSpPr>
          <p:cNvPr id="10" name="Date Placeholder 1">
            <a:extLst>
              <a:ext uri="{FF2B5EF4-FFF2-40B4-BE49-F238E27FC236}">
                <a16:creationId xmlns:a16="http://schemas.microsoft.com/office/drawing/2014/main" xmlns="" id="{9DB4C0F6-D011-4DA1-9BB4-967BB55550CD}"/>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11" name="Footer Placeholder 4">
            <a:extLst>
              <a:ext uri="{FF2B5EF4-FFF2-40B4-BE49-F238E27FC236}">
                <a16:creationId xmlns:a16="http://schemas.microsoft.com/office/drawing/2014/main" xmlns="" id="{CCCD4A1A-1259-4BDD-88E0-EE060673730A}"/>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252235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US" dirty="0">
                <a:latin typeface="+mj-lt"/>
              </a:rPr>
              <a:t>Stacking 802.11 cores to provide 10s of Gb/s capability</a:t>
            </a:r>
          </a:p>
        </p:txBody>
      </p:sp>
      <p:pic>
        <p:nvPicPr>
          <p:cNvPr id="39" name="Picture 38">
            <a:extLst>
              <a:ext uri="{FF2B5EF4-FFF2-40B4-BE49-F238E27FC236}">
                <a16:creationId xmlns:a16="http://schemas.microsoft.com/office/drawing/2014/main" xmlns="" id="{F9439BC8-45CD-42F2-8097-61E63D9FBDA1}"/>
              </a:ext>
            </a:extLst>
          </p:cNvPr>
          <p:cNvPicPr>
            <a:picLocks noChangeAspect="1"/>
          </p:cNvPicPr>
          <p:nvPr/>
        </p:nvPicPr>
        <p:blipFill>
          <a:blip r:embed="rId2"/>
          <a:stretch>
            <a:fillRect/>
          </a:stretch>
        </p:blipFill>
        <p:spPr>
          <a:xfrm>
            <a:off x="304800" y="1497560"/>
            <a:ext cx="4038600" cy="3321542"/>
          </a:xfrm>
          <a:prstGeom prst="rect">
            <a:avLst/>
          </a:prstGeom>
        </p:spPr>
      </p:pic>
      <p:sp>
        <p:nvSpPr>
          <p:cNvPr id="5" name="Date Placeholder 1">
            <a:extLst>
              <a:ext uri="{FF2B5EF4-FFF2-40B4-BE49-F238E27FC236}">
                <a16:creationId xmlns:a16="http://schemas.microsoft.com/office/drawing/2014/main" xmlns="" id="{5BF2F1CF-77FC-4F93-95C4-4DAAA5D78A0B}"/>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6" name="Footer Placeholder 4">
            <a:extLst>
              <a:ext uri="{FF2B5EF4-FFF2-40B4-BE49-F238E27FC236}">
                <a16:creationId xmlns:a16="http://schemas.microsoft.com/office/drawing/2014/main" xmlns="" id="{3B80115F-6DF0-4321-A7EB-200A52C20284}"/>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pic>
        <p:nvPicPr>
          <p:cNvPr id="4" name="Picture 3">
            <a:extLst>
              <a:ext uri="{FF2B5EF4-FFF2-40B4-BE49-F238E27FC236}">
                <a16:creationId xmlns:a16="http://schemas.microsoft.com/office/drawing/2014/main" xmlns="" id="{85C5A5FF-9020-459D-9017-D90612E9B012}"/>
              </a:ext>
            </a:extLst>
          </p:cNvPr>
          <p:cNvPicPr>
            <a:picLocks noChangeAspect="1"/>
          </p:cNvPicPr>
          <p:nvPr/>
        </p:nvPicPr>
        <p:blipFill>
          <a:blip r:embed="rId3"/>
          <a:stretch>
            <a:fillRect/>
          </a:stretch>
        </p:blipFill>
        <p:spPr>
          <a:xfrm>
            <a:off x="16707" y="2743200"/>
            <a:ext cx="9144000" cy="3514074"/>
          </a:xfrm>
          <a:prstGeom prst="rect">
            <a:avLst/>
          </a:prstGeom>
        </p:spPr>
      </p:pic>
    </p:spTree>
    <p:extLst>
      <p:ext uri="{BB962C8B-B14F-4D97-AF65-F5344CB8AC3E}">
        <p14:creationId xmlns:p14="http://schemas.microsoft.com/office/powerpoint/2010/main" val="1758191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 practical 5G mmWave System built using 802</a:t>
            </a:r>
            <a:r>
              <a:rPr lang="en-US" dirty="0"/>
              <a:t>.11</a:t>
            </a:r>
            <a:r>
              <a:rPr lang="en-US" dirty="0">
                <a:latin typeface="+mj-lt"/>
              </a:rPr>
              <a:t> SoCs</a:t>
            </a:r>
          </a:p>
        </p:txBody>
      </p:sp>
      <p:pic>
        <p:nvPicPr>
          <p:cNvPr id="3" name="Picture 2">
            <a:extLst>
              <a:ext uri="{FF2B5EF4-FFF2-40B4-BE49-F238E27FC236}">
                <a16:creationId xmlns:a16="http://schemas.microsoft.com/office/drawing/2014/main" xmlns="" id="{7F8C419D-08FC-488A-B54D-FE19C27AAD3F}"/>
              </a:ext>
            </a:extLst>
          </p:cNvPr>
          <p:cNvPicPr>
            <a:picLocks noChangeAspect="1"/>
          </p:cNvPicPr>
          <p:nvPr/>
        </p:nvPicPr>
        <p:blipFill>
          <a:blip r:embed="rId2"/>
          <a:stretch>
            <a:fillRect/>
          </a:stretch>
        </p:blipFill>
        <p:spPr>
          <a:xfrm>
            <a:off x="0" y="2209800"/>
            <a:ext cx="9144000" cy="3806851"/>
          </a:xfrm>
          <a:prstGeom prst="rect">
            <a:avLst/>
          </a:prstGeom>
        </p:spPr>
      </p:pic>
      <p:sp>
        <p:nvSpPr>
          <p:cNvPr id="4" name="Date Placeholder 1">
            <a:extLst>
              <a:ext uri="{FF2B5EF4-FFF2-40B4-BE49-F238E27FC236}">
                <a16:creationId xmlns:a16="http://schemas.microsoft.com/office/drawing/2014/main" xmlns="" id="{0FDCBD24-8086-4B8E-8483-CBC1184E53E7}"/>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5" name="Footer Placeholder 4">
            <a:extLst>
              <a:ext uri="{FF2B5EF4-FFF2-40B4-BE49-F238E27FC236}">
                <a16:creationId xmlns:a16="http://schemas.microsoft.com/office/drawing/2014/main" xmlns="" id="{DD42193D-A383-4E37-9A92-F70108E20AB6}"/>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3973131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8025849-09C1-4823-8B28-8B50EE350CA4}"/>
              </a:ext>
            </a:extLst>
          </p:cNvPr>
          <p:cNvPicPr>
            <a:picLocks noChangeAspect="1"/>
          </p:cNvPicPr>
          <p:nvPr/>
        </p:nvPicPr>
        <p:blipFill>
          <a:blip r:embed="rId2"/>
          <a:stretch>
            <a:fillRect/>
          </a:stretch>
        </p:blipFill>
        <p:spPr>
          <a:xfrm>
            <a:off x="0" y="1752600"/>
            <a:ext cx="9144000" cy="4018701"/>
          </a:xfrm>
          <a:prstGeom prst="rect">
            <a:avLst/>
          </a:prstGeom>
        </p:spPr>
      </p:pic>
      <p:sp>
        <p:nvSpPr>
          <p:cNvPr id="2" name="Title 1"/>
          <p:cNvSpPr>
            <a:spLocks noGrp="1"/>
          </p:cNvSpPr>
          <p:nvPr>
            <p:ph type="title"/>
          </p:nvPr>
        </p:nvSpPr>
        <p:spPr/>
        <p:txBody>
          <a:bodyPr/>
          <a:lstStyle/>
          <a:p>
            <a:r>
              <a:rPr lang="en-US" dirty="0">
                <a:latin typeface="+mj-lt"/>
              </a:rPr>
              <a:t>An 802.11 based mmWave system in the field </a:t>
            </a:r>
          </a:p>
        </p:txBody>
      </p:sp>
      <p:sp>
        <p:nvSpPr>
          <p:cNvPr id="4" name="Date Placeholder 1">
            <a:extLst>
              <a:ext uri="{FF2B5EF4-FFF2-40B4-BE49-F238E27FC236}">
                <a16:creationId xmlns:a16="http://schemas.microsoft.com/office/drawing/2014/main" xmlns="" id="{E985ECDF-9F15-46DD-8828-73BCF1222725}"/>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5" name="Footer Placeholder 4">
            <a:extLst>
              <a:ext uri="{FF2B5EF4-FFF2-40B4-BE49-F238E27FC236}">
                <a16:creationId xmlns:a16="http://schemas.microsoft.com/office/drawing/2014/main" xmlns="" id="{D03DFAAE-06CA-4155-A393-0963A610D969}"/>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1667796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554019-A16D-4D83-9AF1-2CC685F9F154}"/>
              </a:ext>
            </a:extLst>
          </p:cNvPr>
          <p:cNvSpPr>
            <a:spLocks noGrp="1"/>
          </p:cNvSpPr>
          <p:nvPr>
            <p:ph type="title"/>
          </p:nvPr>
        </p:nvSpPr>
        <p:spPr/>
        <p:txBody>
          <a:bodyPr/>
          <a:lstStyle/>
          <a:p>
            <a:r>
              <a:rPr lang="en-US" dirty="0"/>
              <a:t>Contents</a:t>
            </a:r>
          </a:p>
        </p:txBody>
      </p:sp>
      <p:sp>
        <p:nvSpPr>
          <p:cNvPr id="4" name="TextBox 3">
            <a:extLst>
              <a:ext uri="{FF2B5EF4-FFF2-40B4-BE49-F238E27FC236}">
                <a16:creationId xmlns:a16="http://schemas.microsoft.com/office/drawing/2014/main" xmlns="" id="{020B421D-02BF-4DCD-940A-628209AD5CC0}"/>
              </a:ext>
            </a:extLst>
          </p:cNvPr>
          <p:cNvSpPr txBox="1"/>
          <p:nvPr/>
        </p:nvSpPr>
        <p:spPr>
          <a:xfrm>
            <a:off x="533400" y="2057400"/>
            <a:ext cx="839284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Background: 5G Discussions in IEEE 802</a:t>
            </a:r>
          </a:p>
        </p:txBody>
      </p:sp>
      <p:sp>
        <p:nvSpPr>
          <p:cNvPr id="5" name="TextBox 4">
            <a:extLst>
              <a:ext uri="{FF2B5EF4-FFF2-40B4-BE49-F238E27FC236}">
                <a16:creationId xmlns:a16="http://schemas.microsoft.com/office/drawing/2014/main" xmlns="" id="{DC280B54-5344-4604-949B-0A18FB1EFB2A}"/>
              </a:ext>
            </a:extLst>
          </p:cNvPr>
          <p:cNvSpPr txBox="1"/>
          <p:nvPr/>
        </p:nvSpPr>
        <p:spPr>
          <a:xfrm>
            <a:off x="509286" y="2971800"/>
            <a:ext cx="8159920"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Proposed Way forward and Why: 802.11ac/ax for 5G Candidate</a:t>
            </a:r>
          </a:p>
        </p:txBody>
      </p:sp>
      <p:sp>
        <p:nvSpPr>
          <p:cNvPr id="6" name="TextBox 5">
            <a:extLst>
              <a:ext uri="{FF2B5EF4-FFF2-40B4-BE49-F238E27FC236}">
                <a16:creationId xmlns:a16="http://schemas.microsoft.com/office/drawing/2014/main" xmlns="" id="{0768C848-DA56-4190-B38E-B5A054BB058A}"/>
              </a:ext>
            </a:extLst>
          </p:cNvPr>
          <p:cNvSpPr txBox="1"/>
          <p:nvPr/>
        </p:nvSpPr>
        <p:spPr>
          <a:xfrm>
            <a:off x="533400" y="3890665"/>
            <a:ext cx="8042012"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err="1">
                <a:latin typeface="Arial" panose="020B0604020202020204" pitchFamily="34" charset="0"/>
                <a:cs typeface="Arial" panose="020B0604020202020204" pitchFamily="34" charset="0"/>
              </a:rPr>
              <a:t>mmW</a:t>
            </a:r>
            <a:r>
              <a:rPr lang="en-US" sz="2000" b="0" dirty="0">
                <a:latin typeface="Arial" panose="020B0604020202020204" pitchFamily="34" charset="0"/>
                <a:cs typeface="Arial" panose="020B0604020202020204" pitchFamily="34" charset="0"/>
              </a:rPr>
              <a:t> Band operation using 802.11 waveform</a:t>
            </a:r>
          </a:p>
        </p:txBody>
      </p:sp>
      <p:sp>
        <p:nvSpPr>
          <p:cNvPr id="8" name="TextBox 7">
            <a:extLst>
              <a:ext uri="{FF2B5EF4-FFF2-40B4-BE49-F238E27FC236}">
                <a16:creationId xmlns:a16="http://schemas.microsoft.com/office/drawing/2014/main" xmlns="" id="{2BA63368-AF12-4A12-8344-F897584CC2A8}"/>
              </a:ext>
            </a:extLst>
          </p:cNvPr>
          <p:cNvSpPr txBox="1"/>
          <p:nvPr/>
        </p:nvSpPr>
        <p:spPr>
          <a:xfrm>
            <a:off x="535382" y="5701605"/>
            <a:ext cx="3897531"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Summary + </a:t>
            </a:r>
            <a:r>
              <a:rPr lang="en-US" sz="2000" b="0" dirty="0" err="1">
                <a:latin typeface="Arial" panose="020B0604020202020204" pitchFamily="34" charset="0"/>
                <a:cs typeface="Arial" panose="020B0604020202020204" pitchFamily="34" charset="0"/>
              </a:rPr>
              <a:t>Strawpoll</a:t>
            </a:r>
            <a:endParaRPr lang="en-US" sz="2000" b="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1278E792-2C24-4593-857E-07CDCD324A9E}"/>
              </a:ext>
            </a:extLst>
          </p:cNvPr>
          <p:cNvSpPr txBox="1"/>
          <p:nvPr/>
        </p:nvSpPr>
        <p:spPr>
          <a:xfrm>
            <a:off x="535382" y="4796135"/>
            <a:ext cx="639881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Suggested Timeline for IMT-2020 activities </a:t>
            </a:r>
          </a:p>
        </p:txBody>
      </p:sp>
      <p:sp>
        <p:nvSpPr>
          <p:cNvPr id="9" name="Arrow: Right 8">
            <a:extLst>
              <a:ext uri="{FF2B5EF4-FFF2-40B4-BE49-F238E27FC236}">
                <a16:creationId xmlns:a16="http://schemas.microsoft.com/office/drawing/2014/main" xmlns="" id="{077AC26E-38E0-4217-8598-91A141785C38}"/>
              </a:ext>
            </a:extLst>
          </p:cNvPr>
          <p:cNvSpPr/>
          <p:nvPr/>
        </p:nvSpPr>
        <p:spPr bwMode="auto">
          <a:xfrm>
            <a:off x="457200" y="4874567"/>
            <a:ext cx="381000" cy="30480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0" name="Date Placeholder 1">
            <a:extLst>
              <a:ext uri="{FF2B5EF4-FFF2-40B4-BE49-F238E27FC236}">
                <a16:creationId xmlns:a16="http://schemas.microsoft.com/office/drawing/2014/main" xmlns="" id="{66AFA9C4-FFC3-4485-A128-355EF05A2479}"/>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11" name="Footer Placeholder 4">
            <a:extLst>
              <a:ext uri="{FF2B5EF4-FFF2-40B4-BE49-F238E27FC236}">
                <a16:creationId xmlns:a16="http://schemas.microsoft.com/office/drawing/2014/main" xmlns="" id="{D4C72B58-0214-41EC-BF1B-352D810648C4}"/>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3297026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1EF28B2-FBD1-4CBA-BF68-D2F7578648E9}"/>
              </a:ext>
            </a:extLst>
          </p:cNvPr>
          <p:cNvSpPr>
            <a:spLocks noGrp="1"/>
          </p:cNvSpPr>
          <p:nvPr>
            <p:ph type="title"/>
          </p:nvPr>
        </p:nvSpPr>
        <p:spPr/>
        <p:txBody>
          <a:bodyPr/>
          <a:lstStyle/>
          <a:p>
            <a:r>
              <a:rPr lang="en-US" dirty="0"/>
              <a:t>Suggested Timeline for IMT-2020 Activities in IEEE 802</a:t>
            </a:r>
          </a:p>
        </p:txBody>
      </p:sp>
      <p:pic>
        <p:nvPicPr>
          <p:cNvPr id="7" name="Picture 6">
            <a:extLst>
              <a:ext uri="{FF2B5EF4-FFF2-40B4-BE49-F238E27FC236}">
                <a16:creationId xmlns:a16="http://schemas.microsoft.com/office/drawing/2014/main" xmlns="" id="{77CE8790-2EE9-4011-98B2-CFE472515068}"/>
              </a:ext>
            </a:extLst>
          </p:cNvPr>
          <p:cNvPicPr>
            <a:picLocks noChangeAspect="1"/>
          </p:cNvPicPr>
          <p:nvPr/>
        </p:nvPicPr>
        <p:blipFill>
          <a:blip r:embed="rId2"/>
          <a:stretch>
            <a:fillRect/>
          </a:stretch>
        </p:blipFill>
        <p:spPr>
          <a:xfrm>
            <a:off x="0" y="1752600"/>
            <a:ext cx="9144000" cy="4261104"/>
          </a:xfrm>
          <a:prstGeom prst="rect">
            <a:avLst/>
          </a:prstGeom>
        </p:spPr>
      </p:pic>
      <p:sp>
        <p:nvSpPr>
          <p:cNvPr id="8" name="Date Placeholder 1">
            <a:extLst>
              <a:ext uri="{FF2B5EF4-FFF2-40B4-BE49-F238E27FC236}">
                <a16:creationId xmlns:a16="http://schemas.microsoft.com/office/drawing/2014/main" xmlns="" id="{DAFA7662-DD06-4C42-B37C-A23FF9010C7C}"/>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10" name="Footer Placeholder 4">
            <a:extLst>
              <a:ext uri="{FF2B5EF4-FFF2-40B4-BE49-F238E27FC236}">
                <a16:creationId xmlns:a16="http://schemas.microsoft.com/office/drawing/2014/main" xmlns="" id="{EA6C579F-7E87-4AE0-AC6A-D7B1B14E8E22}"/>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985025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554019-A16D-4D83-9AF1-2CC685F9F154}"/>
              </a:ext>
            </a:extLst>
          </p:cNvPr>
          <p:cNvSpPr>
            <a:spLocks noGrp="1"/>
          </p:cNvSpPr>
          <p:nvPr>
            <p:ph type="title"/>
          </p:nvPr>
        </p:nvSpPr>
        <p:spPr/>
        <p:txBody>
          <a:bodyPr/>
          <a:lstStyle/>
          <a:p>
            <a:r>
              <a:rPr lang="en-US" dirty="0"/>
              <a:t>Contents</a:t>
            </a:r>
          </a:p>
        </p:txBody>
      </p:sp>
      <p:sp>
        <p:nvSpPr>
          <p:cNvPr id="4" name="TextBox 3">
            <a:extLst>
              <a:ext uri="{FF2B5EF4-FFF2-40B4-BE49-F238E27FC236}">
                <a16:creationId xmlns:a16="http://schemas.microsoft.com/office/drawing/2014/main" xmlns="" id="{020B421D-02BF-4DCD-940A-628209AD5CC0}"/>
              </a:ext>
            </a:extLst>
          </p:cNvPr>
          <p:cNvSpPr txBox="1"/>
          <p:nvPr/>
        </p:nvSpPr>
        <p:spPr>
          <a:xfrm>
            <a:off x="533400" y="2057400"/>
            <a:ext cx="839284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Background: 5G Discussions in IEEE 802</a:t>
            </a:r>
          </a:p>
        </p:txBody>
      </p:sp>
      <p:sp>
        <p:nvSpPr>
          <p:cNvPr id="5" name="TextBox 4">
            <a:extLst>
              <a:ext uri="{FF2B5EF4-FFF2-40B4-BE49-F238E27FC236}">
                <a16:creationId xmlns:a16="http://schemas.microsoft.com/office/drawing/2014/main" xmlns="" id="{DC280B54-5344-4604-949B-0A18FB1EFB2A}"/>
              </a:ext>
            </a:extLst>
          </p:cNvPr>
          <p:cNvSpPr txBox="1"/>
          <p:nvPr/>
        </p:nvSpPr>
        <p:spPr>
          <a:xfrm>
            <a:off x="509286" y="2971800"/>
            <a:ext cx="8159920"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Proposed Way forward and Why: 802.11ac/ax for 5G Candidate</a:t>
            </a:r>
          </a:p>
        </p:txBody>
      </p:sp>
      <p:sp>
        <p:nvSpPr>
          <p:cNvPr id="6" name="TextBox 5">
            <a:extLst>
              <a:ext uri="{FF2B5EF4-FFF2-40B4-BE49-F238E27FC236}">
                <a16:creationId xmlns:a16="http://schemas.microsoft.com/office/drawing/2014/main" xmlns="" id="{0768C848-DA56-4190-B38E-B5A054BB058A}"/>
              </a:ext>
            </a:extLst>
          </p:cNvPr>
          <p:cNvSpPr txBox="1"/>
          <p:nvPr/>
        </p:nvSpPr>
        <p:spPr>
          <a:xfrm>
            <a:off x="533400" y="3890665"/>
            <a:ext cx="8042012"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err="1">
                <a:latin typeface="Arial" panose="020B0604020202020204" pitchFamily="34" charset="0"/>
                <a:cs typeface="Arial" panose="020B0604020202020204" pitchFamily="34" charset="0"/>
              </a:rPr>
              <a:t>mmW</a:t>
            </a:r>
            <a:r>
              <a:rPr lang="en-US" sz="2000" b="0" dirty="0">
                <a:latin typeface="Arial" panose="020B0604020202020204" pitchFamily="34" charset="0"/>
                <a:cs typeface="Arial" panose="020B0604020202020204" pitchFamily="34" charset="0"/>
              </a:rPr>
              <a:t> Band operation using 802.11 waveform</a:t>
            </a:r>
          </a:p>
        </p:txBody>
      </p:sp>
      <p:sp>
        <p:nvSpPr>
          <p:cNvPr id="8" name="TextBox 7">
            <a:extLst>
              <a:ext uri="{FF2B5EF4-FFF2-40B4-BE49-F238E27FC236}">
                <a16:creationId xmlns:a16="http://schemas.microsoft.com/office/drawing/2014/main" xmlns="" id="{2BA63368-AF12-4A12-8344-F897584CC2A8}"/>
              </a:ext>
            </a:extLst>
          </p:cNvPr>
          <p:cNvSpPr txBox="1"/>
          <p:nvPr/>
        </p:nvSpPr>
        <p:spPr>
          <a:xfrm>
            <a:off x="535382" y="5701605"/>
            <a:ext cx="3897531"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Summary + </a:t>
            </a:r>
            <a:r>
              <a:rPr lang="en-US" sz="2000" b="0" dirty="0" err="1">
                <a:latin typeface="Arial" panose="020B0604020202020204" pitchFamily="34" charset="0"/>
                <a:cs typeface="Arial" panose="020B0604020202020204" pitchFamily="34" charset="0"/>
              </a:rPr>
              <a:t>Strawpoll</a:t>
            </a:r>
            <a:endParaRPr lang="en-US" sz="2000" b="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1278E792-2C24-4593-857E-07CDCD324A9E}"/>
              </a:ext>
            </a:extLst>
          </p:cNvPr>
          <p:cNvSpPr txBox="1"/>
          <p:nvPr/>
        </p:nvSpPr>
        <p:spPr>
          <a:xfrm>
            <a:off x="535382" y="4796135"/>
            <a:ext cx="639881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Suggested Timeline for IMT-2020 activities </a:t>
            </a:r>
          </a:p>
        </p:txBody>
      </p:sp>
      <p:sp>
        <p:nvSpPr>
          <p:cNvPr id="9" name="Arrow: Right 8">
            <a:extLst>
              <a:ext uri="{FF2B5EF4-FFF2-40B4-BE49-F238E27FC236}">
                <a16:creationId xmlns:a16="http://schemas.microsoft.com/office/drawing/2014/main" xmlns="" id="{077AC26E-38E0-4217-8598-91A141785C38}"/>
              </a:ext>
            </a:extLst>
          </p:cNvPr>
          <p:cNvSpPr/>
          <p:nvPr/>
        </p:nvSpPr>
        <p:spPr bwMode="auto">
          <a:xfrm>
            <a:off x="457200" y="5780037"/>
            <a:ext cx="381000" cy="30480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0" name="Date Placeholder 1">
            <a:extLst>
              <a:ext uri="{FF2B5EF4-FFF2-40B4-BE49-F238E27FC236}">
                <a16:creationId xmlns:a16="http://schemas.microsoft.com/office/drawing/2014/main" xmlns="" id="{7E1206EF-B6E0-45C8-AB50-67C7E19B9804}"/>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11" name="Footer Placeholder 4">
            <a:extLst>
              <a:ext uri="{FF2B5EF4-FFF2-40B4-BE49-F238E27FC236}">
                <a16:creationId xmlns:a16="http://schemas.microsoft.com/office/drawing/2014/main" xmlns="" id="{B2F199D3-EC14-4E97-82CA-CC762BDEACEC}"/>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673650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Summary</a:t>
            </a:r>
          </a:p>
        </p:txBody>
      </p:sp>
      <p:sp>
        <p:nvSpPr>
          <p:cNvPr id="45" name="TextBox 44"/>
          <p:cNvSpPr txBox="1"/>
          <p:nvPr/>
        </p:nvSpPr>
        <p:spPr>
          <a:xfrm>
            <a:off x="533400" y="1905000"/>
            <a:ext cx="829499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800" dirty="0">
                <a:latin typeface="Arial Rounded MT Bold" panose="020F0704030504030204" pitchFamily="34" charset="0"/>
              </a:rPr>
              <a:t>802.11ax is a capable technology and IEEE 802 should consider submitting 802.11ax 5G RIT for IMT-2020</a:t>
            </a:r>
          </a:p>
        </p:txBody>
      </p:sp>
      <p:sp>
        <p:nvSpPr>
          <p:cNvPr id="6" name="Date Placeholder 1">
            <a:extLst>
              <a:ext uri="{FF2B5EF4-FFF2-40B4-BE49-F238E27FC236}">
                <a16:creationId xmlns:a16="http://schemas.microsoft.com/office/drawing/2014/main" xmlns="" id="{80A7762A-3368-4BC7-ABA9-C7C69C365B3C}"/>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7" name="Footer Placeholder 4">
            <a:extLst>
              <a:ext uri="{FF2B5EF4-FFF2-40B4-BE49-F238E27FC236}">
                <a16:creationId xmlns:a16="http://schemas.microsoft.com/office/drawing/2014/main" xmlns="" id="{1EF2EDA2-F074-46ED-9C64-9795F4850F77}"/>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pic>
        <p:nvPicPr>
          <p:cNvPr id="3" name="Picture 2">
            <a:extLst>
              <a:ext uri="{FF2B5EF4-FFF2-40B4-BE49-F238E27FC236}">
                <a16:creationId xmlns:a16="http://schemas.microsoft.com/office/drawing/2014/main" xmlns="" id="{F940FFA2-3CE6-4DCF-B82C-E2FA96FE27AD}"/>
              </a:ext>
            </a:extLst>
          </p:cNvPr>
          <p:cNvPicPr>
            <a:picLocks noChangeAspect="1"/>
          </p:cNvPicPr>
          <p:nvPr/>
        </p:nvPicPr>
        <p:blipFill>
          <a:blip r:embed="rId2"/>
          <a:stretch>
            <a:fillRect/>
          </a:stretch>
        </p:blipFill>
        <p:spPr>
          <a:xfrm>
            <a:off x="533400" y="2667001"/>
            <a:ext cx="8313480" cy="3124199"/>
          </a:xfrm>
          <a:prstGeom prst="rect">
            <a:avLst/>
          </a:prstGeom>
        </p:spPr>
      </p:pic>
      <p:sp>
        <p:nvSpPr>
          <p:cNvPr id="4" name="TextBox 3">
            <a:extLst>
              <a:ext uri="{FF2B5EF4-FFF2-40B4-BE49-F238E27FC236}">
                <a16:creationId xmlns:a16="http://schemas.microsoft.com/office/drawing/2014/main" xmlns="" id="{EE4D8B85-848C-4EC0-8CB1-33F676F86289}"/>
              </a:ext>
            </a:extLst>
          </p:cNvPr>
          <p:cNvSpPr txBox="1"/>
          <p:nvPr/>
        </p:nvSpPr>
        <p:spPr>
          <a:xfrm>
            <a:off x="6770999" y="5329535"/>
            <a:ext cx="20574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1200" b="0" dirty="0">
                <a:latin typeface="+mj-lt"/>
              </a:rPr>
              <a:t>This is just an example illustration</a:t>
            </a:r>
          </a:p>
        </p:txBody>
      </p:sp>
    </p:spTree>
    <p:extLst>
      <p:ext uri="{BB962C8B-B14F-4D97-AF65-F5344CB8AC3E}">
        <p14:creationId xmlns:p14="http://schemas.microsoft.com/office/powerpoint/2010/main" val="1669716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368D6E1-9C26-41BC-9CEE-B3063AF7BFB9}"/>
              </a:ext>
            </a:extLst>
          </p:cNvPr>
          <p:cNvSpPr>
            <a:spLocks noGrp="1"/>
          </p:cNvSpPr>
          <p:nvPr>
            <p:ph idx="1"/>
          </p:nvPr>
        </p:nvSpPr>
        <p:spPr/>
        <p:txBody>
          <a:bodyPr/>
          <a:lstStyle/>
          <a:p>
            <a:r>
              <a:rPr lang="en-US" sz="1800" dirty="0"/>
              <a:t>IEEE 802 should consider expanding scope of IEEE 802.11 WG to develop wireless technologies for operation in the licensed millimeter wave bands</a:t>
            </a:r>
            <a:endParaRPr lang="en-US" sz="1650" dirty="0"/>
          </a:p>
          <a:p>
            <a:r>
              <a:rPr lang="en-US" sz="1950" dirty="0">
                <a:solidFill>
                  <a:srgbClr val="FF0000"/>
                </a:solidFill>
              </a:rPr>
              <a:t>S</a:t>
            </a:r>
            <a:r>
              <a:rPr lang="en-US" sz="1950" dirty="0"/>
              <a:t>upport:</a:t>
            </a:r>
          </a:p>
          <a:p>
            <a:r>
              <a:rPr lang="en-US" sz="1950" dirty="0">
                <a:solidFill>
                  <a:srgbClr val="FF0000"/>
                </a:solidFill>
              </a:rPr>
              <a:t>O</a:t>
            </a:r>
            <a:r>
              <a:rPr lang="en-US" sz="1950" dirty="0"/>
              <a:t>pposed: </a:t>
            </a:r>
          </a:p>
          <a:p>
            <a:r>
              <a:rPr lang="en-US" sz="1950" dirty="0">
                <a:solidFill>
                  <a:srgbClr val="FF0000"/>
                </a:solidFill>
              </a:rPr>
              <a:t>A</a:t>
            </a:r>
            <a:r>
              <a:rPr lang="en-US" sz="1950" dirty="0"/>
              <a:t>bstain: </a:t>
            </a:r>
          </a:p>
          <a:p>
            <a:endParaRPr lang="en-US" sz="1950" dirty="0"/>
          </a:p>
          <a:p>
            <a:r>
              <a:rPr lang="en-US" sz="1950" dirty="0"/>
              <a:t>Results:  S/O/A</a:t>
            </a:r>
          </a:p>
          <a:p>
            <a:endParaRPr lang="en-US" dirty="0"/>
          </a:p>
        </p:txBody>
      </p:sp>
      <p:sp>
        <p:nvSpPr>
          <p:cNvPr id="2" name="Title 1">
            <a:extLst>
              <a:ext uri="{FF2B5EF4-FFF2-40B4-BE49-F238E27FC236}">
                <a16:creationId xmlns:a16="http://schemas.microsoft.com/office/drawing/2014/main" xmlns="" id="{38AE910B-9780-4184-8268-76A88F03DEC7}"/>
              </a:ext>
            </a:extLst>
          </p:cNvPr>
          <p:cNvSpPr>
            <a:spLocks noGrp="1"/>
          </p:cNvSpPr>
          <p:nvPr>
            <p:ph type="title"/>
          </p:nvPr>
        </p:nvSpPr>
        <p:spPr/>
        <p:txBody>
          <a:bodyPr/>
          <a:lstStyle/>
          <a:p>
            <a:r>
              <a:rPr lang="en-US" dirty="0" err="1"/>
              <a:t>Strawpoll</a:t>
            </a:r>
            <a:r>
              <a:rPr lang="en-US" dirty="0"/>
              <a:t> (1 of 2)</a:t>
            </a:r>
          </a:p>
        </p:txBody>
      </p:sp>
      <p:sp>
        <p:nvSpPr>
          <p:cNvPr id="4" name="Date Placeholder 1">
            <a:extLst>
              <a:ext uri="{FF2B5EF4-FFF2-40B4-BE49-F238E27FC236}">
                <a16:creationId xmlns:a16="http://schemas.microsoft.com/office/drawing/2014/main" xmlns="" id="{D8548671-535C-4B8D-A96C-7B4DE3F1D1A1}"/>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5" name="Footer Placeholder 4">
            <a:extLst>
              <a:ext uri="{FF2B5EF4-FFF2-40B4-BE49-F238E27FC236}">
                <a16:creationId xmlns:a16="http://schemas.microsoft.com/office/drawing/2014/main" xmlns="" id="{57DC5761-23C5-4C4D-BBB9-599ECA1C1D3B}"/>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2853560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368D6E1-9C26-41BC-9CEE-B3063AF7BFB9}"/>
              </a:ext>
            </a:extLst>
          </p:cNvPr>
          <p:cNvSpPr>
            <a:spLocks noGrp="1"/>
          </p:cNvSpPr>
          <p:nvPr>
            <p:ph idx="1"/>
          </p:nvPr>
        </p:nvSpPr>
        <p:spPr/>
        <p:txBody>
          <a:bodyPr/>
          <a:lstStyle/>
          <a:p>
            <a:r>
              <a:rPr lang="en-US" sz="1800" dirty="0"/>
              <a:t>IEEE 802 should consider submitting 802.11ax as a 5G RIT for IMT-2020</a:t>
            </a:r>
            <a:endParaRPr lang="en-US" sz="1650" dirty="0"/>
          </a:p>
          <a:p>
            <a:r>
              <a:rPr lang="en-US" sz="1950" dirty="0">
                <a:solidFill>
                  <a:srgbClr val="FF0000"/>
                </a:solidFill>
              </a:rPr>
              <a:t>S</a:t>
            </a:r>
            <a:r>
              <a:rPr lang="en-US" sz="1950" dirty="0"/>
              <a:t>upport:</a:t>
            </a:r>
          </a:p>
          <a:p>
            <a:r>
              <a:rPr lang="en-US" sz="1950" dirty="0">
                <a:solidFill>
                  <a:srgbClr val="FF0000"/>
                </a:solidFill>
              </a:rPr>
              <a:t>O</a:t>
            </a:r>
            <a:r>
              <a:rPr lang="en-US" sz="1950" dirty="0"/>
              <a:t>pposed: </a:t>
            </a:r>
          </a:p>
          <a:p>
            <a:r>
              <a:rPr lang="en-US" sz="1950" dirty="0">
                <a:solidFill>
                  <a:srgbClr val="FF0000"/>
                </a:solidFill>
              </a:rPr>
              <a:t>A</a:t>
            </a:r>
            <a:r>
              <a:rPr lang="en-US" sz="1950" dirty="0"/>
              <a:t>bstain: </a:t>
            </a:r>
          </a:p>
          <a:p>
            <a:endParaRPr lang="en-US" sz="1950" dirty="0"/>
          </a:p>
          <a:p>
            <a:r>
              <a:rPr lang="en-US" sz="1950" dirty="0"/>
              <a:t>Results:  S/O/A</a:t>
            </a:r>
          </a:p>
          <a:p>
            <a:endParaRPr lang="en-US" dirty="0"/>
          </a:p>
        </p:txBody>
      </p:sp>
      <p:sp>
        <p:nvSpPr>
          <p:cNvPr id="2" name="Title 1">
            <a:extLst>
              <a:ext uri="{FF2B5EF4-FFF2-40B4-BE49-F238E27FC236}">
                <a16:creationId xmlns:a16="http://schemas.microsoft.com/office/drawing/2014/main" xmlns="" id="{38AE910B-9780-4184-8268-76A88F03DEC7}"/>
              </a:ext>
            </a:extLst>
          </p:cNvPr>
          <p:cNvSpPr>
            <a:spLocks noGrp="1"/>
          </p:cNvSpPr>
          <p:nvPr>
            <p:ph type="title"/>
          </p:nvPr>
        </p:nvSpPr>
        <p:spPr/>
        <p:txBody>
          <a:bodyPr/>
          <a:lstStyle/>
          <a:p>
            <a:r>
              <a:rPr lang="en-US" dirty="0" err="1"/>
              <a:t>Strawpoll</a:t>
            </a:r>
            <a:r>
              <a:rPr lang="en-US" dirty="0"/>
              <a:t> (2 of 2)</a:t>
            </a:r>
          </a:p>
        </p:txBody>
      </p:sp>
      <p:sp>
        <p:nvSpPr>
          <p:cNvPr id="4" name="Date Placeholder 1">
            <a:extLst>
              <a:ext uri="{FF2B5EF4-FFF2-40B4-BE49-F238E27FC236}">
                <a16:creationId xmlns:a16="http://schemas.microsoft.com/office/drawing/2014/main" xmlns="" id="{E543F6C4-A1FD-4334-9AE6-2889C128787D}"/>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5" name="Footer Placeholder 4">
            <a:extLst>
              <a:ext uri="{FF2B5EF4-FFF2-40B4-BE49-F238E27FC236}">
                <a16:creationId xmlns:a16="http://schemas.microsoft.com/office/drawing/2014/main" xmlns="" id="{C5AC2FF7-3659-4E94-8236-E0FD7FF4AEA4}"/>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2100419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42330798-D87E-494F-888D-A0ADD8958A60}"/>
              </a:ext>
            </a:extLst>
          </p:cNvPr>
          <p:cNvSpPr>
            <a:spLocks noGrp="1"/>
          </p:cNvSpPr>
          <p:nvPr>
            <p:ph type="title"/>
          </p:nvPr>
        </p:nvSpPr>
        <p:spPr/>
        <p:txBody>
          <a:bodyPr/>
          <a:lstStyle/>
          <a:p>
            <a:r>
              <a:rPr lang="en-US" dirty="0"/>
              <a:t>Appendix</a:t>
            </a:r>
          </a:p>
        </p:txBody>
      </p:sp>
      <p:sp>
        <p:nvSpPr>
          <p:cNvPr id="7" name="Text Placeholder 6">
            <a:extLst>
              <a:ext uri="{FF2B5EF4-FFF2-40B4-BE49-F238E27FC236}">
                <a16:creationId xmlns:a16="http://schemas.microsoft.com/office/drawing/2014/main" xmlns="" id="{64C8EC9B-8118-4E9D-932A-333C90EB7F4A}"/>
              </a:ext>
            </a:extLst>
          </p:cNvPr>
          <p:cNvSpPr>
            <a:spLocks noGrp="1"/>
          </p:cNvSpPr>
          <p:nvPr>
            <p:ph type="body" idx="1"/>
          </p:nvPr>
        </p:nvSpPr>
        <p:spPr/>
        <p:txBody>
          <a:bodyPr/>
          <a:lstStyle/>
          <a:p>
            <a:endParaRPr lang="en-US"/>
          </a:p>
        </p:txBody>
      </p:sp>
      <p:sp>
        <p:nvSpPr>
          <p:cNvPr id="8" name="Date Placeholder 1">
            <a:extLst>
              <a:ext uri="{FF2B5EF4-FFF2-40B4-BE49-F238E27FC236}">
                <a16:creationId xmlns:a16="http://schemas.microsoft.com/office/drawing/2014/main" xmlns="" id="{68413BA3-2E1E-46E7-8E89-26C817C1FCD0}"/>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9" name="Footer Placeholder 4">
            <a:extLst>
              <a:ext uri="{FF2B5EF4-FFF2-40B4-BE49-F238E27FC236}">
                <a16:creationId xmlns:a16="http://schemas.microsoft.com/office/drawing/2014/main" xmlns="" id="{1D0534A7-48DD-4CAF-9E40-E8226CB66B16}"/>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160381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D6D0A4C-A2ED-4DED-AD0F-70420D94D71A}"/>
              </a:ext>
            </a:extLst>
          </p:cNvPr>
          <p:cNvSpPr>
            <a:spLocks noGrp="1"/>
          </p:cNvSpPr>
          <p:nvPr>
            <p:ph idx="1"/>
          </p:nvPr>
        </p:nvSpPr>
        <p:spPr>
          <a:xfrm>
            <a:off x="685800" y="1981200"/>
            <a:ext cx="7848600" cy="4114800"/>
          </a:xfrm>
        </p:spPr>
        <p:txBody>
          <a:bodyPr/>
          <a:lstStyle/>
          <a:p>
            <a:pPr marL="228600" indent="-228600" eaLnBrk="1" hangingPunct="1">
              <a:lnSpc>
                <a:spcPct val="120000"/>
              </a:lnSpc>
              <a:spcBef>
                <a:spcPts val="1000"/>
              </a:spcBef>
              <a:spcAft>
                <a:spcPts val="600"/>
              </a:spcAft>
              <a:buClr>
                <a:schemeClr val="accent1"/>
              </a:buClr>
              <a:buSzPct val="100000"/>
              <a:buFont typeface="Arial" panose="020B0604020202020204" pitchFamily="34" charset="0"/>
              <a:buChar char="•"/>
            </a:pPr>
            <a:r>
              <a:rPr lang="en-US" sz="2000" b="0" kern="1200" dirty="0">
                <a:latin typeface="Arial" panose="020B0604020202020204" pitchFamily="34" charset="0"/>
                <a:cs typeface="Arial" panose="020B0604020202020204" pitchFamily="34" charset="0"/>
              </a:rPr>
              <a:t>The 802 EC commissioned a 5G/IMT-2020 Standing Committee (Feb – July 2016) with a charter to report on the following items:</a:t>
            </a:r>
          </a:p>
          <a:p>
            <a:pPr lvl="1">
              <a:spcAft>
                <a:spcPts val="600"/>
              </a:spcAft>
            </a:pPr>
            <a:r>
              <a:rPr lang="en-US" sz="1800" dirty="0">
                <a:latin typeface="Arial" panose="020B0604020202020204" pitchFamily="34" charset="0"/>
                <a:cs typeface="Arial" panose="020B0604020202020204" pitchFamily="34" charset="0"/>
              </a:rPr>
              <a:t>Costs and benefits of creating an IEEE 5G specification </a:t>
            </a:r>
          </a:p>
          <a:p>
            <a:pPr lvl="2">
              <a:spcAft>
                <a:spcPts val="600"/>
              </a:spcAft>
            </a:pPr>
            <a:r>
              <a:rPr lang="en-US" sz="1600" dirty="0">
                <a:latin typeface="Arial" panose="020B0604020202020204" pitchFamily="34" charset="0"/>
                <a:cs typeface="Arial" panose="020B0604020202020204" pitchFamily="34" charset="0"/>
              </a:rPr>
              <a:t>Scope of an “IEEE 5G specification” would likely differ from the scope of other 5G endeavors.</a:t>
            </a:r>
          </a:p>
          <a:p>
            <a:pPr lvl="1">
              <a:spcAft>
                <a:spcPts val="600"/>
              </a:spcAft>
            </a:pPr>
            <a:r>
              <a:rPr lang="en-US" sz="1800" dirty="0">
                <a:latin typeface="Arial" panose="020B0604020202020204" pitchFamily="34" charset="0"/>
                <a:cs typeface="Arial" panose="020B0604020202020204" pitchFamily="34" charset="0"/>
              </a:rPr>
              <a:t>Costs and benefits of providing a proposal for IMT-2020, considering possible models of a proposal:</a:t>
            </a:r>
          </a:p>
          <a:p>
            <a:pPr lvl="2">
              <a:spcAft>
                <a:spcPts val="600"/>
              </a:spcAft>
            </a:pP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 as a single technology OR </a:t>
            </a:r>
          </a:p>
          <a:p>
            <a:pPr lvl="2">
              <a:spcAft>
                <a:spcPts val="600"/>
              </a:spcAft>
            </a:pPr>
            <a:r>
              <a:rPr lang="en-US" sz="1600" dirty="0">
                <a:latin typeface="Arial" panose="020B0604020202020204" pitchFamily="34" charset="0"/>
                <a:cs typeface="Arial" panose="020B0604020202020204" pitchFamily="34" charset="0"/>
              </a:rPr>
              <a:t>(ii) as a set of technologies, OR </a:t>
            </a:r>
          </a:p>
          <a:p>
            <a:pPr lvl="2">
              <a:spcAft>
                <a:spcPts val="600"/>
              </a:spcAft>
            </a:pPr>
            <a:r>
              <a:rPr lang="en-US" sz="1600" dirty="0">
                <a:latin typeface="Arial" panose="020B0604020202020204" pitchFamily="34" charset="0"/>
                <a:cs typeface="Arial" panose="020B0604020202020204" pitchFamily="34" charset="0"/>
              </a:rPr>
              <a:t>(iii) as one or more technologies within a proposal from external bodies (e.g., 3GPP)</a:t>
            </a:r>
          </a:p>
          <a:p>
            <a:pPr>
              <a:spcAft>
                <a:spcPts val="600"/>
              </a:spcAft>
            </a:pPr>
            <a:endParaRPr lang="en-US" sz="1800" dirty="0">
              <a:latin typeface="Arial" panose="020B0604020202020204" pitchFamily="34" charset="0"/>
              <a:cs typeface="Arial" panose="020B0604020202020204" pitchFamily="34" charset="0"/>
            </a:endParaRPr>
          </a:p>
          <a:p>
            <a:pPr>
              <a:spcAft>
                <a:spcPts val="600"/>
              </a:spcAft>
            </a:pPr>
            <a:endParaRPr lang="en-US" sz="1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xmlns="" id="{B37A2159-2AEE-4F24-B54C-3816705E7DA3}"/>
              </a:ext>
            </a:extLst>
          </p:cNvPr>
          <p:cNvSpPr>
            <a:spLocks noGrp="1"/>
          </p:cNvSpPr>
          <p:nvPr>
            <p:ph type="title"/>
          </p:nvPr>
        </p:nvSpPr>
        <p:spPr/>
        <p:txBody>
          <a:bodyPr/>
          <a:lstStyle/>
          <a:p>
            <a:r>
              <a:rPr lang="en-US" dirty="0"/>
              <a:t>5G Activities in IEEE 802 (1 of 3)</a:t>
            </a:r>
          </a:p>
        </p:txBody>
      </p:sp>
      <p:sp>
        <p:nvSpPr>
          <p:cNvPr id="4" name="Date Placeholder 1">
            <a:extLst>
              <a:ext uri="{FF2B5EF4-FFF2-40B4-BE49-F238E27FC236}">
                <a16:creationId xmlns:a16="http://schemas.microsoft.com/office/drawing/2014/main" xmlns="" id="{04E5065D-26AF-45BB-A0FE-5FB2EBBCEE97}"/>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5" name="Footer Placeholder 4">
            <a:extLst>
              <a:ext uri="{FF2B5EF4-FFF2-40B4-BE49-F238E27FC236}">
                <a16:creationId xmlns:a16="http://schemas.microsoft.com/office/drawing/2014/main" xmlns="" id="{5352BCD4-A175-45E3-9014-D231DBE6BBD0}"/>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2180033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B77D101-BCBD-4AE1-BB8F-BE00EFA5A487}"/>
              </a:ext>
            </a:extLst>
          </p:cNvPr>
          <p:cNvSpPr>
            <a:spLocks noGrp="1"/>
          </p:cNvSpPr>
          <p:nvPr>
            <p:ph type="title"/>
          </p:nvPr>
        </p:nvSpPr>
        <p:spPr/>
        <p:txBody>
          <a:bodyPr/>
          <a:lstStyle/>
          <a:p>
            <a:r>
              <a:rPr lang="en-US" dirty="0"/>
              <a:t>IMT-2020 Evaluation methodology</a:t>
            </a:r>
          </a:p>
        </p:txBody>
      </p:sp>
      <p:pic>
        <p:nvPicPr>
          <p:cNvPr id="15" name="Picture 14">
            <a:extLst>
              <a:ext uri="{FF2B5EF4-FFF2-40B4-BE49-F238E27FC236}">
                <a16:creationId xmlns:a16="http://schemas.microsoft.com/office/drawing/2014/main" xmlns="" id="{15866CBF-8A3C-49D7-A10D-9BBEDFD03DCB}"/>
              </a:ext>
            </a:extLst>
          </p:cNvPr>
          <p:cNvPicPr>
            <a:picLocks noChangeAspect="1"/>
          </p:cNvPicPr>
          <p:nvPr/>
        </p:nvPicPr>
        <p:blipFill>
          <a:blip r:embed="rId2"/>
          <a:stretch>
            <a:fillRect/>
          </a:stretch>
        </p:blipFill>
        <p:spPr>
          <a:xfrm>
            <a:off x="36534" y="1981200"/>
            <a:ext cx="9144000" cy="3781319"/>
          </a:xfrm>
          <a:prstGeom prst="rect">
            <a:avLst/>
          </a:prstGeom>
        </p:spPr>
      </p:pic>
      <p:sp>
        <p:nvSpPr>
          <p:cNvPr id="7" name="Date Placeholder 1">
            <a:extLst>
              <a:ext uri="{FF2B5EF4-FFF2-40B4-BE49-F238E27FC236}">
                <a16:creationId xmlns:a16="http://schemas.microsoft.com/office/drawing/2014/main" xmlns="" id="{A4319931-C43A-46C4-97A9-7032423AD22E}"/>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8" name="Footer Placeholder 4">
            <a:extLst>
              <a:ext uri="{FF2B5EF4-FFF2-40B4-BE49-F238E27FC236}">
                <a16:creationId xmlns:a16="http://schemas.microsoft.com/office/drawing/2014/main" xmlns="" id="{71F2FD36-3F7D-47AF-AB92-BB15053C4FE0}"/>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453125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6EB770E-AEF8-4D95-B35C-4DC8BDC482B4}"/>
              </a:ext>
            </a:extLst>
          </p:cNvPr>
          <p:cNvSpPr>
            <a:spLocks noGrp="1"/>
          </p:cNvSpPr>
          <p:nvPr>
            <p:ph idx="1"/>
          </p:nvPr>
        </p:nvSpPr>
        <p:spPr>
          <a:xfrm>
            <a:off x="685800" y="1981200"/>
            <a:ext cx="7848600" cy="4114800"/>
          </a:xfrm>
        </p:spPr>
        <p:txBody>
          <a:bodyPr/>
          <a:lstStyle/>
          <a:p>
            <a:pPr marL="228600" indent="-228600" eaLnBrk="1" hangingPunct="1">
              <a:lnSpc>
                <a:spcPct val="120000"/>
              </a:lnSpc>
              <a:spcBef>
                <a:spcPts val="1000"/>
              </a:spcBef>
              <a:spcAft>
                <a:spcPts val="600"/>
              </a:spcAft>
              <a:buClr>
                <a:schemeClr val="accent1"/>
              </a:buClr>
              <a:buSzPct val="100000"/>
              <a:buFont typeface="Arial" panose="020B0604020202020204" pitchFamily="34" charset="0"/>
              <a:buChar char="•"/>
            </a:pPr>
            <a:r>
              <a:rPr lang="en-US" sz="2000" b="0" kern="1200" dirty="0">
                <a:latin typeface="Arial" panose="020B0604020202020204" pitchFamily="34" charset="0"/>
                <a:cs typeface="Arial" panose="020B0604020202020204" pitchFamily="34" charset="0"/>
              </a:rPr>
              <a:t>Cost/benefit analysis for the following</a:t>
            </a:r>
          </a:p>
          <a:p>
            <a:pPr lvl="1">
              <a:spcAft>
                <a:spcPts val="600"/>
              </a:spcAft>
            </a:pPr>
            <a:r>
              <a:rPr lang="en-US" sz="1800" dirty="0">
                <a:latin typeface="Arial" panose="020B0604020202020204" pitchFamily="34" charset="0"/>
                <a:cs typeface="Arial" panose="020B0604020202020204" pitchFamily="34" charset="0"/>
              </a:rPr>
              <a:t>Action A: creating an IEEE 5G specification</a:t>
            </a:r>
          </a:p>
          <a:p>
            <a:pPr lvl="1">
              <a:spcAft>
                <a:spcPts val="600"/>
              </a:spcAft>
            </a:pPr>
            <a:r>
              <a:rPr lang="en-US" sz="1800" dirty="0">
                <a:latin typeface="Arial" panose="020B0604020202020204" pitchFamily="34" charset="0"/>
                <a:cs typeface="Arial" panose="020B0604020202020204" pitchFamily="34" charset="0"/>
              </a:rPr>
              <a:t>Action B: providing a proposal for IMT-2020 – For this 3 distinct sub-classes were identified</a:t>
            </a:r>
          </a:p>
          <a:p>
            <a:pPr lvl="2">
              <a:spcAft>
                <a:spcPts val="600"/>
              </a:spcAft>
            </a:pPr>
            <a:r>
              <a:rPr lang="en-US" sz="1600" dirty="0">
                <a:latin typeface="Arial" panose="020B0604020202020204" pitchFamily="34" charset="0"/>
                <a:cs typeface="Arial" panose="020B0604020202020204" pitchFamily="34" charset="0"/>
              </a:rPr>
              <a:t>B1: Direct IMT-2020 – single technology</a:t>
            </a:r>
          </a:p>
          <a:p>
            <a:pPr lvl="3"/>
            <a:r>
              <a:rPr lang="en-US" sz="1200" dirty="0">
                <a:latin typeface="Arial" panose="020B0604020202020204" pitchFamily="34" charset="0"/>
                <a:cs typeface="Arial" panose="020B0604020202020204" pitchFamily="34" charset="0"/>
              </a:rPr>
              <a:t>Develop and submit an IEEE proposal to adopt some IEEE 802.11 radio interface technology into IMT-2020 RIT.</a:t>
            </a:r>
          </a:p>
          <a:p>
            <a:pPr lvl="2">
              <a:spcAft>
                <a:spcPts val="600"/>
              </a:spcAft>
            </a:pPr>
            <a:r>
              <a:rPr lang="en-US" sz="1600" dirty="0">
                <a:latin typeface="Arial" panose="020B0604020202020204" pitchFamily="34" charset="0"/>
                <a:cs typeface="Arial" panose="020B0604020202020204" pitchFamily="34" charset="0"/>
              </a:rPr>
              <a:t>B2: Direct IMT-2020 – set of technologies</a:t>
            </a:r>
          </a:p>
          <a:p>
            <a:pPr lvl="3"/>
            <a:r>
              <a:rPr lang="en-US" sz="1200" dirty="0">
                <a:latin typeface="Arial" panose="020B0604020202020204" pitchFamily="34" charset="0"/>
                <a:cs typeface="Arial" panose="020B0604020202020204" pitchFamily="34" charset="0"/>
              </a:rPr>
              <a:t>Develop and submit an IEEE proposal to adopt coherent set of IEEE 802 radio interface technologies into IMT-2020 RIT, possibly integrated in an IEEE 802 Access Network.</a:t>
            </a:r>
          </a:p>
          <a:p>
            <a:pPr lvl="2">
              <a:spcAft>
                <a:spcPts val="600"/>
              </a:spcAft>
            </a:pPr>
            <a:r>
              <a:rPr lang="en-US" sz="1600" dirty="0">
                <a:latin typeface="Arial" panose="020B0604020202020204" pitchFamily="34" charset="0"/>
                <a:cs typeface="Arial" panose="020B0604020202020204" pitchFamily="34" charset="0"/>
              </a:rPr>
              <a:t>B3: IMT-2020 – external body proposal</a:t>
            </a:r>
          </a:p>
          <a:p>
            <a:pPr lvl="3"/>
            <a:r>
              <a:rPr lang="en-US" sz="1200" dirty="0">
                <a:latin typeface="Arial" panose="020B0604020202020204" pitchFamily="34" charset="0"/>
                <a:cs typeface="Arial" panose="020B0604020202020204" pitchFamily="34" charset="0"/>
              </a:rPr>
              <a:t>Support development of a 3GPP proposal incorporating references to the use of IEEE 802.11, or an IEEE 802 Access Network.</a:t>
            </a:r>
          </a:p>
          <a:p>
            <a:pPr lvl="1">
              <a:spcAft>
                <a:spcPts val="600"/>
              </a:spcAft>
            </a:pPr>
            <a:r>
              <a:rPr lang="en-US" sz="1800" dirty="0">
                <a:latin typeface="Arial" panose="020B0604020202020204" pitchFamily="34" charset="0"/>
                <a:cs typeface="Arial" panose="020B0604020202020204" pitchFamily="34" charset="0"/>
              </a:rPr>
              <a:t>Actions A and B are not contradictory or exclusive</a:t>
            </a:r>
          </a:p>
          <a:p>
            <a:pPr marL="0" indent="0">
              <a:buNone/>
            </a:pPr>
            <a:endParaRPr lang="en-US" sz="1800" dirty="0"/>
          </a:p>
        </p:txBody>
      </p:sp>
      <p:sp>
        <p:nvSpPr>
          <p:cNvPr id="2" name="Title 1">
            <a:extLst>
              <a:ext uri="{FF2B5EF4-FFF2-40B4-BE49-F238E27FC236}">
                <a16:creationId xmlns:a16="http://schemas.microsoft.com/office/drawing/2014/main" xmlns="" id="{034D4D84-0314-4971-A000-EA7A6F030BA4}"/>
              </a:ext>
            </a:extLst>
          </p:cNvPr>
          <p:cNvSpPr>
            <a:spLocks noGrp="1"/>
          </p:cNvSpPr>
          <p:nvPr>
            <p:ph type="title"/>
          </p:nvPr>
        </p:nvSpPr>
        <p:spPr/>
        <p:txBody>
          <a:bodyPr/>
          <a:lstStyle/>
          <a:p>
            <a:r>
              <a:rPr lang="en-US" dirty="0"/>
              <a:t>5G Activities in IEEE 802 (2 of 3)</a:t>
            </a:r>
          </a:p>
        </p:txBody>
      </p:sp>
      <p:sp>
        <p:nvSpPr>
          <p:cNvPr id="4" name="Date Placeholder 1">
            <a:extLst>
              <a:ext uri="{FF2B5EF4-FFF2-40B4-BE49-F238E27FC236}">
                <a16:creationId xmlns:a16="http://schemas.microsoft.com/office/drawing/2014/main" xmlns="" id="{27F99B53-EEA7-46E3-B5F9-F87C9626FEB9}"/>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5" name="Footer Placeholder 4">
            <a:extLst>
              <a:ext uri="{FF2B5EF4-FFF2-40B4-BE49-F238E27FC236}">
                <a16:creationId xmlns:a16="http://schemas.microsoft.com/office/drawing/2014/main" xmlns="" id="{3D4D7D82-7EF4-404C-9938-9AEF3C19A579}"/>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863068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FE33C33-AC38-4BC3-A6CB-44A730617C18}"/>
              </a:ext>
            </a:extLst>
          </p:cNvPr>
          <p:cNvSpPr>
            <a:spLocks noGrp="1"/>
          </p:cNvSpPr>
          <p:nvPr>
            <p:ph idx="1"/>
          </p:nvPr>
        </p:nvSpPr>
        <p:spPr>
          <a:xfrm>
            <a:off x="609600" y="1752600"/>
            <a:ext cx="7924800" cy="4114800"/>
          </a:xfrm>
        </p:spPr>
        <p:txBody>
          <a:bodyPr/>
          <a:lstStyle/>
          <a:p>
            <a:pPr marL="228600" indent="-228600" eaLnBrk="1" hangingPunct="1">
              <a:lnSpc>
                <a:spcPct val="120000"/>
              </a:lnSpc>
              <a:spcBef>
                <a:spcPts val="1000"/>
              </a:spcBef>
              <a:spcAft>
                <a:spcPts val="600"/>
              </a:spcAft>
              <a:buClr>
                <a:schemeClr val="accent1"/>
              </a:buClr>
              <a:buSzPct val="100000"/>
              <a:buFont typeface="Arial" panose="020B0604020202020204" pitchFamily="34" charset="0"/>
              <a:buChar char="•"/>
            </a:pPr>
            <a:r>
              <a:rPr lang="en-US" sz="1800" b="0" kern="1200" dirty="0">
                <a:latin typeface="Arial" panose="020B0604020202020204" pitchFamily="34" charset="0"/>
                <a:cs typeface="Arial" panose="020B0604020202020204" pitchFamily="34" charset="0"/>
              </a:rPr>
              <a:t>Key Conclusion: </a:t>
            </a:r>
          </a:p>
          <a:p>
            <a:pPr lvl="1">
              <a:spcAft>
                <a:spcPts val="600"/>
              </a:spcAft>
            </a:pPr>
            <a:r>
              <a:rPr lang="en-US" sz="1600" dirty="0">
                <a:latin typeface="Arial" panose="020B0604020202020204" pitchFamily="34" charset="0"/>
                <a:cs typeface="Arial" panose="020B0604020202020204" pitchFamily="34" charset="0"/>
              </a:rPr>
              <a:t>“</a:t>
            </a:r>
            <a:r>
              <a:rPr lang="en-US" altLang="en-US" sz="1600" dirty="0">
                <a:latin typeface="Arial" panose="020B0604020202020204" pitchFamily="34" charset="0"/>
                <a:cs typeface="Arial" panose="020B0604020202020204" pitchFamily="34" charset="0"/>
              </a:rPr>
              <a:t>preference for Action B3, with a secondary desire to progress Action A</a:t>
            </a:r>
            <a:r>
              <a:rPr lang="en-US" sz="1600" dirty="0">
                <a:latin typeface="Arial" panose="020B0604020202020204" pitchFamily="34" charset="0"/>
                <a:cs typeface="Arial" panose="020B0604020202020204" pitchFamily="34" charset="0"/>
              </a:rPr>
              <a:t>”</a:t>
            </a:r>
          </a:p>
          <a:p>
            <a:pPr marL="228600" indent="-228600" eaLnBrk="1" hangingPunct="1">
              <a:lnSpc>
                <a:spcPct val="120000"/>
              </a:lnSpc>
              <a:spcBef>
                <a:spcPts val="1000"/>
              </a:spcBef>
              <a:spcAft>
                <a:spcPts val="600"/>
              </a:spcAft>
              <a:buClr>
                <a:schemeClr val="accent1"/>
              </a:buClr>
              <a:buSzPct val="100000"/>
              <a:buFont typeface="Arial" panose="020B0604020202020204" pitchFamily="34" charset="0"/>
              <a:buChar char="•"/>
            </a:pPr>
            <a:r>
              <a:rPr lang="en-US" sz="1800" b="0" kern="1200" dirty="0">
                <a:latin typeface="Arial" panose="020B0604020202020204" pitchFamily="34" charset="0"/>
                <a:cs typeface="Arial" panose="020B0604020202020204" pitchFamily="34" charset="0"/>
              </a:rPr>
              <a:t>Action B3: Ensure IEEE 802 tech(s) are a part of mobile operator 5G universe</a:t>
            </a:r>
          </a:p>
          <a:p>
            <a:pPr lvl="1">
              <a:spcAft>
                <a:spcPts val="600"/>
              </a:spcAft>
            </a:pPr>
            <a:r>
              <a:rPr lang="en-US" sz="1600" dirty="0">
                <a:latin typeface="Arial" panose="020B0604020202020204" pitchFamily="34" charset="0"/>
                <a:cs typeface="Arial" panose="020B0604020202020204" pitchFamily="34" charset="0"/>
              </a:rPr>
              <a:t>Complementary - Recommend only world class winning technologies. </a:t>
            </a:r>
          </a:p>
          <a:p>
            <a:pPr lvl="1">
              <a:spcAft>
                <a:spcPts val="600"/>
              </a:spcAft>
            </a:pPr>
            <a:r>
              <a:rPr lang="en-US" sz="1600" dirty="0">
                <a:latin typeface="Arial" panose="020B0604020202020204" pitchFamily="34" charset="0"/>
                <a:cs typeface="Arial" panose="020B0604020202020204" pitchFamily="34" charset="0"/>
              </a:rPr>
              <a:t>Focus on specific environments (e.g. in-home entertainment, in/out-door hotspots)</a:t>
            </a:r>
          </a:p>
          <a:p>
            <a:pPr lvl="1">
              <a:spcAft>
                <a:spcPts val="600"/>
              </a:spcAft>
            </a:pPr>
            <a:r>
              <a:rPr lang="en-US" sz="1600" dirty="0">
                <a:latin typeface="Arial" panose="020B0604020202020204" pitchFamily="34" charset="0"/>
                <a:cs typeface="Arial" panose="020B0604020202020204" pitchFamily="34" charset="0"/>
              </a:rPr>
              <a:t>Liaise with 3GPP as the Rel. 13/14 features and specs evolve</a:t>
            </a:r>
          </a:p>
          <a:p>
            <a:pPr lvl="1">
              <a:spcAft>
                <a:spcPts val="600"/>
              </a:spcAft>
            </a:pPr>
            <a:r>
              <a:rPr lang="en-US" sz="1600" dirty="0">
                <a:latin typeface="Arial" panose="020B0604020202020204" pitchFamily="34" charset="0"/>
                <a:cs typeface="Arial" panose="020B0604020202020204" pitchFamily="34" charset="0"/>
              </a:rPr>
              <a:t>IMT-2020 requirements will evolve in ITU-R and need to be tracked </a:t>
            </a:r>
          </a:p>
          <a:p>
            <a:pPr lvl="1">
              <a:spcAft>
                <a:spcPts val="600"/>
              </a:spcAft>
            </a:pPr>
            <a:r>
              <a:rPr lang="en-US" sz="1600" dirty="0">
                <a:latin typeface="Arial" panose="020B0604020202020204" pitchFamily="34" charset="0"/>
                <a:cs typeface="Arial" panose="020B0604020202020204" pitchFamily="34" charset="0"/>
              </a:rPr>
              <a:t>Ensure that a 5G network incl. 3GPP and IEEE tech(s) support IMT-2020 req.</a:t>
            </a:r>
          </a:p>
          <a:p>
            <a:pPr marL="228600" indent="-228600" eaLnBrk="1" hangingPunct="1">
              <a:lnSpc>
                <a:spcPct val="120000"/>
              </a:lnSpc>
              <a:spcBef>
                <a:spcPts val="1000"/>
              </a:spcBef>
              <a:spcAft>
                <a:spcPts val="600"/>
              </a:spcAft>
              <a:buClr>
                <a:schemeClr val="accent1"/>
              </a:buClr>
              <a:buSzPct val="100000"/>
              <a:buFont typeface="Arial" panose="020B0604020202020204" pitchFamily="34" charset="0"/>
              <a:buChar char="•"/>
            </a:pPr>
            <a:r>
              <a:rPr lang="en-US" sz="1800" b="0" kern="1200" dirty="0">
                <a:latin typeface="Arial" panose="020B0604020202020204" pitchFamily="34" charset="0"/>
                <a:cs typeface="Arial" panose="020B0604020202020204" pitchFamily="34" charset="0"/>
              </a:rPr>
              <a:t>Action A: Ensure IEEE 802 technologies interface with networks of new wireless operators as well as incumbent mobile operators</a:t>
            </a:r>
          </a:p>
        </p:txBody>
      </p:sp>
      <p:sp>
        <p:nvSpPr>
          <p:cNvPr id="2" name="Title 1">
            <a:extLst>
              <a:ext uri="{FF2B5EF4-FFF2-40B4-BE49-F238E27FC236}">
                <a16:creationId xmlns:a16="http://schemas.microsoft.com/office/drawing/2014/main" xmlns="" id="{5F0EF5BE-3F09-4A4C-9BE6-C32A6E602632}"/>
              </a:ext>
            </a:extLst>
          </p:cNvPr>
          <p:cNvSpPr>
            <a:spLocks noGrp="1"/>
          </p:cNvSpPr>
          <p:nvPr>
            <p:ph type="title"/>
          </p:nvPr>
        </p:nvSpPr>
        <p:spPr/>
        <p:txBody>
          <a:bodyPr/>
          <a:lstStyle/>
          <a:p>
            <a:r>
              <a:rPr lang="en-US" dirty="0"/>
              <a:t>5G Activities in IEEE 802 (3 of 3): </a:t>
            </a:r>
            <a:br>
              <a:rPr lang="en-US" dirty="0"/>
            </a:br>
            <a:r>
              <a:rPr lang="en-US" dirty="0"/>
              <a:t>What the SC concluded</a:t>
            </a:r>
          </a:p>
        </p:txBody>
      </p:sp>
      <p:sp>
        <p:nvSpPr>
          <p:cNvPr id="4" name="Date Placeholder 1">
            <a:extLst>
              <a:ext uri="{FF2B5EF4-FFF2-40B4-BE49-F238E27FC236}">
                <a16:creationId xmlns:a16="http://schemas.microsoft.com/office/drawing/2014/main" xmlns="" id="{0DAE433D-C62B-4297-8238-63D4DFE9920D}"/>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5" name="Footer Placeholder 4">
            <a:extLst>
              <a:ext uri="{FF2B5EF4-FFF2-40B4-BE49-F238E27FC236}">
                <a16:creationId xmlns:a16="http://schemas.microsoft.com/office/drawing/2014/main" xmlns="" id="{61DB1120-38D9-4CD5-B4C4-1A0E44EC986E}"/>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2424578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837D5F-E7F0-4A6B-AE37-51502EDE6C32}"/>
              </a:ext>
            </a:extLst>
          </p:cNvPr>
          <p:cNvSpPr>
            <a:spLocks noGrp="1"/>
          </p:cNvSpPr>
          <p:nvPr>
            <p:ph type="title"/>
          </p:nvPr>
        </p:nvSpPr>
        <p:spPr/>
        <p:txBody>
          <a:bodyPr/>
          <a:lstStyle/>
          <a:p>
            <a:r>
              <a:rPr lang="en-US" dirty="0"/>
              <a:t>5G SC’s SWOT analysis Revisited</a:t>
            </a:r>
          </a:p>
        </p:txBody>
      </p:sp>
      <p:pic>
        <p:nvPicPr>
          <p:cNvPr id="31" name="Picture 30">
            <a:extLst>
              <a:ext uri="{FF2B5EF4-FFF2-40B4-BE49-F238E27FC236}">
                <a16:creationId xmlns:a16="http://schemas.microsoft.com/office/drawing/2014/main" xmlns="" id="{284D8311-DD11-49D9-B370-B8E852F722C2}"/>
              </a:ext>
            </a:extLst>
          </p:cNvPr>
          <p:cNvPicPr>
            <a:picLocks noChangeAspect="1"/>
          </p:cNvPicPr>
          <p:nvPr/>
        </p:nvPicPr>
        <p:blipFill>
          <a:blip r:embed="rId3"/>
          <a:stretch>
            <a:fillRect/>
          </a:stretch>
        </p:blipFill>
        <p:spPr>
          <a:xfrm>
            <a:off x="-3132" y="1905000"/>
            <a:ext cx="9144000" cy="3979843"/>
          </a:xfrm>
          <a:prstGeom prst="rect">
            <a:avLst/>
          </a:prstGeom>
        </p:spPr>
      </p:pic>
      <p:sp>
        <p:nvSpPr>
          <p:cNvPr id="4" name="Date Placeholder 1">
            <a:extLst>
              <a:ext uri="{FF2B5EF4-FFF2-40B4-BE49-F238E27FC236}">
                <a16:creationId xmlns:a16="http://schemas.microsoft.com/office/drawing/2014/main" xmlns="" id="{30A584CD-1B30-432E-A24C-DD140AB807DB}"/>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5" name="Footer Placeholder 4">
            <a:extLst>
              <a:ext uri="{FF2B5EF4-FFF2-40B4-BE49-F238E27FC236}">
                <a16:creationId xmlns:a16="http://schemas.microsoft.com/office/drawing/2014/main" xmlns="" id="{34A6F2B0-2D5A-466E-818F-5E46F278ED54}"/>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50463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554019-A16D-4D83-9AF1-2CC685F9F154}"/>
              </a:ext>
            </a:extLst>
          </p:cNvPr>
          <p:cNvSpPr>
            <a:spLocks noGrp="1"/>
          </p:cNvSpPr>
          <p:nvPr>
            <p:ph type="title"/>
          </p:nvPr>
        </p:nvSpPr>
        <p:spPr/>
        <p:txBody>
          <a:bodyPr/>
          <a:lstStyle/>
          <a:p>
            <a:r>
              <a:rPr lang="en-US" dirty="0"/>
              <a:t>Contents</a:t>
            </a:r>
          </a:p>
        </p:txBody>
      </p:sp>
      <p:sp>
        <p:nvSpPr>
          <p:cNvPr id="4" name="TextBox 3">
            <a:extLst>
              <a:ext uri="{FF2B5EF4-FFF2-40B4-BE49-F238E27FC236}">
                <a16:creationId xmlns:a16="http://schemas.microsoft.com/office/drawing/2014/main" xmlns="" id="{020B421D-02BF-4DCD-940A-628209AD5CC0}"/>
              </a:ext>
            </a:extLst>
          </p:cNvPr>
          <p:cNvSpPr txBox="1"/>
          <p:nvPr/>
        </p:nvSpPr>
        <p:spPr>
          <a:xfrm>
            <a:off x="533400" y="2057400"/>
            <a:ext cx="839284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Background: 5G Discussions in IEEE 802</a:t>
            </a:r>
          </a:p>
        </p:txBody>
      </p:sp>
      <p:sp>
        <p:nvSpPr>
          <p:cNvPr id="5" name="TextBox 4">
            <a:extLst>
              <a:ext uri="{FF2B5EF4-FFF2-40B4-BE49-F238E27FC236}">
                <a16:creationId xmlns:a16="http://schemas.microsoft.com/office/drawing/2014/main" xmlns="" id="{DC280B54-5344-4604-949B-0A18FB1EFB2A}"/>
              </a:ext>
            </a:extLst>
          </p:cNvPr>
          <p:cNvSpPr txBox="1"/>
          <p:nvPr/>
        </p:nvSpPr>
        <p:spPr>
          <a:xfrm>
            <a:off x="509286" y="2971800"/>
            <a:ext cx="8159920"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Proposed Way forward and Why: 802.11ac/ax for 5G Candidate</a:t>
            </a:r>
          </a:p>
        </p:txBody>
      </p:sp>
      <p:sp>
        <p:nvSpPr>
          <p:cNvPr id="6" name="TextBox 5">
            <a:extLst>
              <a:ext uri="{FF2B5EF4-FFF2-40B4-BE49-F238E27FC236}">
                <a16:creationId xmlns:a16="http://schemas.microsoft.com/office/drawing/2014/main" xmlns="" id="{0768C848-DA56-4190-B38E-B5A054BB058A}"/>
              </a:ext>
            </a:extLst>
          </p:cNvPr>
          <p:cNvSpPr txBox="1"/>
          <p:nvPr/>
        </p:nvSpPr>
        <p:spPr>
          <a:xfrm>
            <a:off x="533400" y="3890665"/>
            <a:ext cx="8042012"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err="1">
                <a:latin typeface="Arial" panose="020B0604020202020204" pitchFamily="34" charset="0"/>
                <a:cs typeface="Arial" panose="020B0604020202020204" pitchFamily="34" charset="0"/>
              </a:rPr>
              <a:t>mmW</a:t>
            </a:r>
            <a:r>
              <a:rPr lang="en-US" sz="2000" b="0" dirty="0">
                <a:latin typeface="Arial" panose="020B0604020202020204" pitchFamily="34" charset="0"/>
                <a:cs typeface="Arial" panose="020B0604020202020204" pitchFamily="34" charset="0"/>
              </a:rPr>
              <a:t> Band operation using 802.11 waveform</a:t>
            </a:r>
          </a:p>
        </p:txBody>
      </p:sp>
      <p:sp>
        <p:nvSpPr>
          <p:cNvPr id="8" name="TextBox 7">
            <a:extLst>
              <a:ext uri="{FF2B5EF4-FFF2-40B4-BE49-F238E27FC236}">
                <a16:creationId xmlns:a16="http://schemas.microsoft.com/office/drawing/2014/main" xmlns="" id="{2BA63368-AF12-4A12-8344-F897584CC2A8}"/>
              </a:ext>
            </a:extLst>
          </p:cNvPr>
          <p:cNvSpPr txBox="1"/>
          <p:nvPr/>
        </p:nvSpPr>
        <p:spPr>
          <a:xfrm>
            <a:off x="535382" y="5701605"/>
            <a:ext cx="3897531"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Summary + </a:t>
            </a:r>
            <a:r>
              <a:rPr lang="en-US" sz="2000" b="0" dirty="0" err="1">
                <a:latin typeface="Arial" panose="020B0604020202020204" pitchFamily="34" charset="0"/>
                <a:cs typeface="Arial" panose="020B0604020202020204" pitchFamily="34" charset="0"/>
              </a:rPr>
              <a:t>Strawpoll</a:t>
            </a:r>
            <a:endParaRPr lang="en-US" sz="2000" b="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1278E792-2C24-4593-857E-07CDCD324A9E}"/>
              </a:ext>
            </a:extLst>
          </p:cNvPr>
          <p:cNvSpPr txBox="1"/>
          <p:nvPr/>
        </p:nvSpPr>
        <p:spPr>
          <a:xfrm>
            <a:off x="535382" y="4796135"/>
            <a:ext cx="639881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Suggested Timeline for IMT-2020 activities </a:t>
            </a:r>
          </a:p>
        </p:txBody>
      </p:sp>
      <p:sp>
        <p:nvSpPr>
          <p:cNvPr id="9" name="Arrow: Right 8">
            <a:extLst>
              <a:ext uri="{FF2B5EF4-FFF2-40B4-BE49-F238E27FC236}">
                <a16:creationId xmlns:a16="http://schemas.microsoft.com/office/drawing/2014/main" xmlns="" id="{077AC26E-38E0-4217-8598-91A141785C38}"/>
              </a:ext>
            </a:extLst>
          </p:cNvPr>
          <p:cNvSpPr/>
          <p:nvPr/>
        </p:nvSpPr>
        <p:spPr bwMode="auto">
          <a:xfrm>
            <a:off x="457200" y="3041302"/>
            <a:ext cx="381000" cy="30480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0" name="Date Placeholder 1">
            <a:extLst>
              <a:ext uri="{FF2B5EF4-FFF2-40B4-BE49-F238E27FC236}">
                <a16:creationId xmlns:a16="http://schemas.microsoft.com/office/drawing/2014/main" xmlns="" id="{EE5F6BBE-1136-4BFD-A24F-DADEBA54C105}"/>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11" name="Footer Placeholder 4">
            <a:extLst>
              <a:ext uri="{FF2B5EF4-FFF2-40B4-BE49-F238E27FC236}">
                <a16:creationId xmlns:a16="http://schemas.microsoft.com/office/drawing/2014/main" xmlns="" id="{0E4E778E-92CE-4498-8237-3D70F747279F}"/>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101471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94EFBF5-FEAC-4BA0-8BF7-9FAC5996C194}"/>
              </a:ext>
            </a:extLst>
          </p:cNvPr>
          <p:cNvSpPr>
            <a:spLocks noGrp="1"/>
          </p:cNvSpPr>
          <p:nvPr>
            <p:ph idx="1"/>
          </p:nvPr>
        </p:nvSpPr>
        <p:spPr/>
        <p:txBody>
          <a:bodyPr/>
          <a:lstStyle/>
          <a:p>
            <a:pPr>
              <a:spcBef>
                <a:spcPts val="0"/>
              </a:spcBef>
              <a:spcAft>
                <a:spcPts val="600"/>
              </a:spcAft>
            </a:pPr>
            <a:r>
              <a:rPr lang="en-US" sz="2000" b="0" dirty="0">
                <a:latin typeface="Arial" panose="020B0604020202020204" pitchFamily="34" charset="0"/>
                <a:cs typeface="Arial" panose="020B0604020202020204" pitchFamily="34" charset="0"/>
              </a:rPr>
              <a:t>IEEE 802 should propose 802.11ac/ax as a candidate IMT-2020 (5G) technology</a:t>
            </a:r>
          </a:p>
          <a:p>
            <a:pPr>
              <a:spcBef>
                <a:spcPts val="0"/>
              </a:spcBef>
              <a:spcAft>
                <a:spcPts val="600"/>
              </a:spcAft>
            </a:pPr>
            <a:r>
              <a:rPr lang="en-US" sz="2000" b="0" dirty="0">
                <a:latin typeface="Arial" panose="020B0604020202020204" pitchFamily="34" charset="0"/>
                <a:cs typeface="Arial" panose="020B0604020202020204" pitchFamily="34" charset="0"/>
              </a:rPr>
              <a:t>The technology has already been trialed and tested in the field with various major Tier-1 operators in the US and the EU.</a:t>
            </a:r>
          </a:p>
        </p:txBody>
      </p:sp>
      <p:sp>
        <p:nvSpPr>
          <p:cNvPr id="2" name="Title 1">
            <a:extLst>
              <a:ext uri="{FF2B5EF4-FFF2-40B4-BE49-F238E27FC236}">
                <a16:creationId xmlns:a16="http://schemas.microsoft.com/office/drawing/2014/main" xmlns="" id="{70CC9EF5-F1B8-44EF-839C-B6E46DD92DD2}"/>
              </a:ext>
            </a:extLst>
          </p:cNvPr>
          <p:cNvSpPr>
            <a:spLocks noGrp="1"/>
          </p:cNvSpPr>
          <p:nvPr>
            <p:ph type="title"/>
          </p:nvPr>
        </p:nvSpPr>
        <p:spPr/>
        <p:txBody>
          <a:bodyPr/>
          <a:lstStyle/>
          <a:p>
            <a:r>
              <a:rPr lang="en-US" dirty="0"/>
              <a:t>Proposed Way forward</a:t>
            </a:r>
          </a:p>
        </p:txBody>
      </p:sp>
      <p:sp>
        <p:nvSpPr>
          <p:cNvPr id="4" name="Date Placeholder 1">
            <a:extLst>
              <a:ext uri="{FF2B5EF4-FFF2-40B4-BE49-F238E27FC236}">
                <a16:creationId xmlns:a16="http://schemas.microsoft.com/office/drawing/2014/main" xmlns="" id="{862BB345-62E8-4628-8C68-4C5E36885480}"/>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5" name="Footer Placeholder 4">
            <a:extLst>
              <a:ext uri="{FF2B5EF4-FFF2-40B4-BE49-F238E27FC236}">
                <a16:creationId xmlns:a16="http://schemas.microsoft.com/office/drawing/2014/main" xmlns="" id="{D48D781F-2DE2-4FEB-A742-A76C28CC2D70}"/>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2462440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8533FEC-AF56-462E-961E-79BD658FB3BD}"/>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xmlns="" id="{E385F52A-D7B1-44CC-B78F-9341C8EED798}"/>
              </a:ext>
            </a:extLst>
          </p:cNvPr>
          <p:cNvSpPr>
            <a:spLocks noGrp="1"/>
          </p:cNvSpPr>
          <p:nvPr>
            <p:ph type="title"/>
          </p:nvPr>
        </p:nvSpPr>
        <p:spPr/>
        <p:txBody>
          <a:bodyPr/>
          <a:lstStyle/>
          <a:p>
            <a:r>
              <a:rPr lang="en-US" dirty="0"/>
              <a:t>IMT development and deployment timeline</a:t>
            </a:r>
          </a:p>
        </p:txBody>
      </p:sp>
      <p:pic>
        <p:nvPicPr>
          <p:cNvPr id="6" name="Picture 5">
            <a:extLst>
              <a:ext uri="{FF2B5EF4-FFF2-40B4-BE49-F238E27FC236}">
                <a16:creationId xmlns:a16="http://schemas.microsoft.com/office/drawing/2014/main" xmlns="" id="{B6A940C8-79EE-480A-B898-00ABF64DBA05}"/>
              </a:ext>
            </a:extLst>
          </p:cNvPr>
          <p:cNvPicPr>
            <a:picLocks noChangeAspect="1"/>
          </p:cNvPicPr>
          <p:nvPr/>
        </p:nvPicPr>
        <p:blipFill>
          <a:blip r:embed="rId3"/>
          <a:stretch>
            <a:fillRect/>
          </a:stretch>
        </p:blipFill>
        <p:spPr>
          <a:xfrm>
            <a:off x="161698" y="1752600"/>
            <a:ext cx="8854460" cy="4495800"/>
          </a:xfrm>
          <a:prstGeom prst="rect">
            <a:avLst/>
          </a:prstGeom>
          <a:effectLst>
            <a:glow rad="228600">
              <a:schemeClr val="accent6">
                <a:satMod val="175000"/>
                <a:alpha val="40000"/>
              </a:schemeClr>
            </a:glow>
          </a:effectLst>
        </p:spPr>
      </p:pic>
      <p:sp>
        <p:nvSpPr>
          <p:cNvPr id="8" name="TextBox 7">
            <a:extLst>
              <a:ext uri="{FF2B5EF4-FFF2-40B4-BE49-F238E27FC236}">
                <a16:creationId xmlns:a16="http://schemas.microsoft.com/office/drawing/2014/main" xmlns="" id="{1BC17F04-5133-4B28-B385-99241C1048E7}"/>
              </a:ext>
            </a:extLst>
          </p:cNvPr>
          <p:cNvSpPr txBox="1"/>
          <p:nvPr/>
        </p:nvSpPr>
        <p:spPr>
          <a:xfrm>
            <a:off x="6272958" y="5978675"/>
            <a:ext cx="2743200" cy="2308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900" dirty="0">
                <a:latin typeface="Arial" panose="020B0604020202020204" pitchFamily="34" charset="0"/>
                <a:cs typeface="Arial" panose="020B0604020202020204" pitchFamily="34" charset="0"/>
              </a:rPr>
              <a:t>Source: Recommendation ITU-R M.2083-0</a:t>
            </a:r>
          </a:p>
        </p:txBody>
      </p:sp>
      <p:sp>
        <p:nvSpPr>
          <p:cNvPr id="10" name="TextBox 9">
            <a:extLst>
              <a:ext uri="{FF2B5EF4-FFF2-40B4-BE49-F238E27FC236}">
                <a16:creationId xmlns:a16="http://schemas.microsoft.com/office/drawing/2014/main" xmlns="" id="{68D19023-595A-4D51-ABB8-481D71667D7B}"/>
              </a:ext>
            </a:extLst>
          </p:cNvPr>
          <p:cNvSpPr txBox="1"/>
          <p:nvPr/>
        </p:nvSpPr>
        <p:spPr>
          <a:xfrm>
            <a:off x="2667000" y="4267200"/>
            <a:ext cx="50264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a:latin typeface="Arial Rounded MT Bold" panose="020F0704030504030204" pitchFamily="34" charset="0"/>
                <a:cs typeface="Arial" panose="020B0604020202020204" pitchFamily="34" charset="0"/>
              </a:rPr>
              <a:t>3G</a:t>
            </a:r>
          </a:p>
        </p:txBody>
      </p:sp>
      <p:sp>
        <p:nvSpPr>
          <p:cNvPr id="11" name="TextBox 10">
            <a:extLst>
              <a:ext uri="{FF2B5EF4-FFF2-40B4-BE49-F238E27FC236}">
                <a16:creationId xmlns:a16="http://schemas.microsoft.com/office/drawing/2014/main" xmlns="" id="{720C3D4A-5AB7-4BFB-80AE-F3A57F5C4BCE}"/>
              </a:ext>
            </a:extLst>
          </p:cNvPr>
          <p:cNvSpPr txBox="1"/>
          <p:nvPr/>
        </p:nvSpPr>
        <p:spPr>
          <a:xfrm>
            <a:off x="4800600" y="3276600"/>
            <a:ext cx="55052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a:latin typeface="Arial Rounded MT Bold" panose="020F0704030504030204" pitchFamily="34" charset="0"/>
                <a:cs typeface="Arial" panose="020B0604020202020204" pitchFamily="34" charset="0"/>
              </a:rPr>
              <a:t>4G</a:t>
            </a:r>
          </a:p>
        </p:txBody>
      </p:sp>
      <p:sp>
        <p:nvSpPr>
          <p:cNvPr id="12" name="TextBox 11">
            <a:extLst>
              <a:ext uri="{FF2B5EF4-FFF2-40B4-BE49-F238E27FC236}">
                <a16:creationId xmlns:a16="http://schemas.microsoft.com/office/drawing/2014/main" xmlns="" id="{7414F476-E893-43C7-A151-92E41C727555}"/>
              </a:ext>
            </a:extLst>
          </p:cNvPr>
          <p:cNvSpPr txBox="1"/>
          <p:nvPr/>
        </p:nvSpPr>
        <p:spPr>
          <a:xfrm>
            <a:off x="6647730" y="2286000"/>
            <a:ext cx="55542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a:latin typeface="Arial Rounded MT Bold" panose="020F0704030504030204" pitchFamily="34" charset="0"/>
                <a:cs typeface="Arial" panose="020B0604020202020204" pitchFamily="34" charset="0"/>
              </a:rPr>
              <a:t>5G</a:t>
            </a:r>
          </a:p>
        </p:txBody>
      </p:sp>
      <p:sp>
        <p:nvSpPr>
          <p:cNvPr id="9" name="Date Placeholder 1">
            <a:extLst>
              <a:ext uri="{FF2B5EF4-FFF2-40B4-BE49-F238E27FC236}">
                <a16:creationId xmlns:a16="http://schemas.microsoft.com/office/drawing/2014/main" xmlns="" id="{010E038D-0D29-47AD-9AF0-371DAF99B1C0}"/>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2017</a:t>
            </a:r>
            <a:endParaRPr lang="en-US" altLang="en-US" sz="1800" dirty="0"/>
          </a:p>
        </p:txBody>
      </p:sp>
      <p:sp>
        <p:nvSpPr>
          <p:cNvPr id="13" name="Footer Placeholder 4">
            <a:extLst>
              <a:ext uri="{FF2B5EF4-FFF2-40B4-BE49-F238E27FC236}">
                <a16:creationId xmlns:a16="http://schemas.microsoft.com/office/drawing/2014/main" xmlns="" id="{786D7F91-6128-44F4-8101-E1C6F8B466E3}"/>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smtClean="0"/>
              <a:t>R. Taori (Phazr), F. Khan (Phazr) et. al.</a:t>
            </a:r>
            <a:endParaRPr lang="da-DK" altLang="en-US" sz="1200" b="0" dirty="0"/>
          </a:p>
        </p:txBody>
      </p:sp>
    </p:spTree>
    <p:extLst>
      <p:ext uri="{BB962C8B-B14F-4D97-AF65-F5344CB8AC3E}">
        <p14:creationId xmlns:p14="http://schemas.microsoft.com/office/powerpoint/2010/main" val="827011723"/>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95955</TotalTime>
  <Words>1563</Words>
  <Application>Microsoft Office PowerPoint</Application>
  <PresentationFormat>On-screen Show (4:3)</PresentationFormat>
  <Paragraphs>190</Paragraphs>
  <Slides>30</Slides>
  <Notes>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8" baseType="lpstr">
      <vt:lpstr>Arial</vt:lpstr>
      <vt:lpstr>Arial Rounded MT Bold</vt:lpstr>
      <vt:lpstr>Calibri</vt:lpstr>
      <vt:lpstr>Times New Roman</vt:lpstr>
      <vt:lpstr>Wingdings</vt:lpstr>
      <vt:lpstr>Default Design</vt:lpstr>
      <vt:lpstr>Custom Design</vt:lpstr>
      <vt:lpstr>Document</vt:lpstr>
      <vt:lpstr>Use of 802.11 for  5G Millimeter Wave Systems</vt:lpstr>
      <vt:lpstr>Contents</vt:lpstr>
      <vt:lpstr>5G Activities in IEEE 802 (1 of 3)</vt:lpstr>
      <vt:lpstr>5G Activities in IEEE 802 (2 of 3)</vt:lpstr>
      <vt:lpstr>5G Activities in IEEE 802 (3 of 3):  What the SC concluded</vt:lpstr>
      <vt:lpstr>5G SC’s SWOT analysis Revisited</vt:lpstr>
      <vt:lpstr>Contents</vt:lpstr>
      <vt:lpstr>Proposed Way forward</vt:lpstr>
      <vt:lpstr>IMT development and deployment timeline</vt:lpstr>
      <vt:lpstr>Targeted Usage Scenarios and Key Capabilities</vt:lpstr>
      <vt:lpstr>Why get 802.11 Technology endorsed as an IMT-2020 Technology?</vt:lpstr>
      <vt:lpstr>11ac Waveform compared to 5G-TF/NR Waveforms – 11ax promises even more</vt:lpstr>
      <vt:lpstr>IMT-2020 eMBB Requirements </vt:lpstr>
      <vt:lpstr>Let the market decide!</vt:lpstr>
      <vt:lpstr>Contents</vt:lpstr>
      <vt:lpstr>Propelling 802.11 waveform to 5G mmWave bands</vt:lpstr>
      <vt:lpstr>High-Level Illustration of the Concept Enabling mmW systems today</vt:lpstr>
      <vt:lpstr>Mapping between 28 GHz and 802.11 Channels - Example</vt:lpstr>
      <vt:lpstr>802.11 based system operation</vt:lpstr>
      <vt:lpstr>Stacking 802.11 cores to provide 10s of Gb/s capability</vt:lpstr>
      <vt:lpstr>A practical 5G mmWave System built using 802.11 SoCs</vt:lpstr>
      <vt:lpstr>An 802.11 based mmWave system in the field </vt:lpstr>
      <vt:lpstr>Contents</vt:lpstr>
      <vt:lpstr>Suggested Timeline for IMT-2020 Activities in IEEE 802</vt:lpstr>
      <vt:lpstr>Contents</vt:lpstr>
      <vt:lpstr>Summary</vt:lpstr>
      <vt:lpstr>Strawpoll (1 of 2)</vt:lpstr>
      <vt:lpstr>Strawpoll (2 of 2)</vt:lpstr>
      <vt:lpstr>Appendix</vt:lpstr>
      <vt:lpstr>IMT-2020 Evaluation methodology</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 2014 Supplementary Material</dc:title>
  <dc:creator>Adrian Stephens</dc:creator>
  <cp:lastModifiedBy>Stephens, AdrianX</cp:lastModifiedBy>
  <cp:revision>1951</cp:revision>
  <cp:lastPrinted>1998-02-10T13:28:06Z</cp:lastPrinted>
  <dcterms:created xsi:type="dcterms:W3CDTF">1998-02-10T13:07:52Z</dcterms:created>
  <dcterms:modified xsi:type="dcterms:W3CDTF">2017-11-03T16:28:05Z</dcterms:modified>
</cp:coreProperties>
</file>