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53" r:id="rId2"/>
    <p:sldId id="573" r:id="rId3"/>
    <p:sldId id="562" r:id="rId4"/>
    <p:sldId id="563" r:id="rId5"/>
    <p:sldId id="564" r:id="rId6"/>
    <p:sldId id="568" r:id="rId7"/>
    <p:sldId id="565" r:id="rId8"/>
    <p:sldId id="576" r:id="rId9"/>
    <p:sldId id="566" r:id="rId10"/>
    <p:sldId id="545" r:id="rId11"/>
    <p:sldId id="544" r:id="rId12"/>
    <p:sldId id="574" r:id="rId13"/>
    <p:sldId id="575" r:id="rId14"/>
    <p:sldId id="577" r:id="rId15"/>
    <p:sldId id="579" r:id="rId16"/>
    <p:sldId id="581" r:id="rId1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8005" autoAdjust="0"/>
  </p:normalViewPr>
  <p:slideViewPr>
    <p:cSldViewPr>
      <p:cViewPr varScale="1">
        <p:scale>
          <a:sx n="80" d="100"/>
          <a:sy n="80" d="100"/>
        </p:scale>
        <p:origin x="10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802.11-17/1657r7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MAC operation of WUR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submission, we reviewed MAC basic features and proposed detail operations</a:t>
            </a:r>
          </a:p>
          <a:p>
            <a:pPr lvl="1"/>
            <a:r>
              <a:rPr lang="en-US" altLang="ko-KR" dirty="0" smtClean="0"/>
              <a:t>WUR capability information element</a:t>
            </a:r>
          </a:p>
          <a:p>
            <a:pPr lvl="1"/>
            <a:r>
              <a:rPr lang="en-US" altLang="ko-KR" dirty="0" smtClean="0"/>
              <a:t>Two management frame for WUR mode signaling and negotiation</a:t>
            </a:r>
          </a:p>
          <a:p>
            <a:pPr lvl="1"/>
            <a:r>
              <a:rPr lang="en-US" altLang="ko-KR" dirty="0"/>
              <a:t>Data reception </a:t>
            </a:r>
            <a:r>
              <a:rPr lang="en-US" altLang="ko-KR" dirty="0" smtClean="0"/>
              <a:t>method in </a:t>
            </a:r>
            <a:r>
              <a:rPr lang="en-US" altLang="ko-KR" dirty="0"/>
              <a:t>WUR mode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agree </a:t>
            </a:r>
            <a:r>
              <a:rPr lang="en-US" altLang="ko-KR" dirty="0"/>
              <a:t>to add following text in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Define Information Element for WUR capability information</a:t>
            </a:r>
          </a:p>
          <a:p>
            <a:pPr lvl="2"/>
            <a:r>
              <a:rPr lang="en-US" altLang="ko-KR" dirty="0"/>
              <a:t>Supportability for WUR operation at AP side </a:t>
            </a:r>
          </a:p>
          <a:p>
            <a:pPr lvl="2"/>
            <a:r>
              <a:rPr lang="en-US" altLang="ko-KR" dirty="0" smtClean="0"/>
              <a:t>Supported </a:t>
            </a:r>
            <a:r>
              <a:rPr lang="en-US" altLang="ko-KR" dirty="0"/>
              <a:t>operating class for WUR channel</a:t>
            </a:r>
          </a:p>
          <a:p>
            <a:pPr lvl="2"/>
            <a:r>
              <a:rPr lang="en-US" altLang="ko-KR" dirty="0" smtClean="0"/>
              <a:t>PCR </a:t>
            </a:r>
            <a:r>
              <a:rPr lang="en-US" altLang="ko-KR" dirty="0"/>
              <a:t>transition </a:t>
            </a:r>
            <a:r>
              <a:rPr lang="en-US" altLang="ko-KR" dirty="0" smtClean="0"/>
              <a:t>delay from doze state to awake state after receiving wake-up packet at STA side</a:t>
            </a:r>
            <a:endParaRPr lang="en-US" altLang="ko-KR" dirty="0"/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 smtClean="0"/>
              <a:t>Other information is TBD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Y: 26 , N: 0 , A:14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 smtClean="0"/>
              <a:t>WUR Parameter field of WUR mode element, if present, include following</a:t>
            </a:r>
            <a:endParaRPr lang="en-US" altLang="ko-KR" dirty="0"/>
          </a:p>
          <a:p>
            <a:pPr lvl="2"/>
            <a:r>
              <a:rPr lang="en-US" altLang="ko-KR" dirty="0" smtClean="0"/>
              <a:t>Preferred </a:t>
            </a:r>
            <a:r>
              <a:rPr lang="en-US" altLang="ko-KR" dirty="0"/>
              <a:t>duty cycle parameter (e.g. ON Duration, Period, etc</a:t>
            </a:r>
            <a:r>
              <a:rPr lang="en-US" altLang="ko-KR" dirty="0" smtClean="0"/>
              <a:t>...)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Y: </a:t>
            </a:r>
            <a:r>
              <a:rPr lang="en-US" altLang="ko-KR" dirty="0" smtClean="0"/>
              <a:t>27 </a:t>
            </a:r>
            <a:r>
              <a:rPr lang="en-US" altLang="ko-KR" dirty="0"/>
              <a:t>, N: </a:t>
            </a:r>
            <a:r>
              <a:rPr lang="en-US" altLang="ko-KR" dirty="0" smtClean="0"/>
              <a:t>0 </a:t>
            </a:r>
            <a:r>
              <a:rPr lang="en-US" altLang="ko-KR" dirty="0"/>
              <a:t>, </a:t>
            </a:r>
            <a:r>
              <a:rPr lang="en-US" altLang="ko-KR" dirty="0" smtClean="0"/>
              <a:t>A:10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/>
              <a:t>WUR Parameter field of WUR mode element, if present, </a:t>
            </a:r>
            <a:r>
              <a:rPr lang="en-US" altLang="ko-KR" dirty="0" smtClean="0"/>
              <a:t>may include followings</a:t>
            </a:r>
            <a:endParaRPr lang="en-US" altLang="ko-KR" dirty="0"/>
          </a:p>
          <a:p>
            <a:pPr lvl="2"/>
            <a:r>
              <a:rPr lang="en-US" altLang="ko-KR" dirty="0" smtClean="0"/>
              <a:t>WUR </a:t>
            </a:r>
            <a:r>
              <a:rPr lang="en-US" altLang="ko-KR" dirty="0"/>
              <a:t>ID </a:t>
            </a:r>
            <a:r>
              <a:rPr lang="en-US" altLang="ko-KR" dirty="0" smtClean="0"/>
              <a:t>information</a:t>
            </a:r>
          </a:p>
          <a:p>
            <a:pPr lvl="3"/>
            <a:r>
              <a:rPr lang="en-US" altLang="ko-KR" dirty="0" smtClean="0"/>
              <a:t>Individual ID</a:t>
            </a:r>
          </a:p>
          <a:p>
            <a:pPr lvl="2"/>
            <a:r>
              <a:rPr lang="en-US" altLang="ko-KR" dirty="0" smtClean="0"/>
              <a:t>Duty </a:t>
            </a:r>
            <a:r>
              <a:rPr lang="en-US" altLang="ko-KR" dirty="0"/>
              <a:t>cycle information</a:t>
            </a:r>
          </a:p>
          <a:p>
            <a:pPr lvl="2"/>
            <a:r>
              <a:rPr lang="en-US" altLang="ko-KR" dirty="0"/>
              <a:t>WUR channel information</a:t>
            </a:r>
          </a:p>
          <a:p>
            <a:pPr lvl="1"/>
            <a:r>
              <a:rPr lang="en-US" altLang="ko-KR" dirty="0" smtClean="0"/>
              <a:t>or include </a:t>
            </a:r>
            <a:r>
              <a:rPr lang="en-US" altLang="ko-KR" dirty="0"/>
              <a:t>following</a:t>
            </a:r>
          </a:p>
          <a:p>
            <a:pPr lvl="2"/>
            <a:r>
              <a:rPr lang="en-US" altLang="ko-KR" dirty="0"/>
              <a:t>Preferred duty cycle parameter (e.g. ON Duration, Period, etc</a:t>
            </a:r>
            <a:r>
              <a:rPr lang="en-US" altLang="ko-KR" dirty="0" smtClean="0"/>
              <a:t>...)</a:t>
            </a:r>
          </a:p>
          <a:p>
            <a:r>
              <a:rPr lang="en-US" altLang="ko-KR" dirty="0"/>
              <a:t>Y: </a:t>
            </a:r>
            <a:r>
              <a:rPr lang="en-US" altLang="ko-KR" dirty="0" smtClean="0"/>
              <a:t>21 </a:t>
            </a:r>
            <a:r>
              <a:rPr lang="en-US" altLang="ko-KR" dirty="0"/>
              <a:t>, N: </a:t>
            </a:r>
            <a:r>
              <a:rPr lang="en-US" altLang="ko-KR" dirty="0" smtClean="0"/>
              <a:t>0 </a:t>
            </a:r>
            <a:r>
              <a:rPr lang="en-US" altLang="ko-KR" dirty="0"/>
              <a:t>, A</a:t>
            </a:r>
            <a:r>
              <a:rPr lang="en-US" altLang="ko-KR" dirty="0" smtClean="0"/>
              <a:t>: 13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 smtClean="0"/>
              <a:t>Define an unified rule for WUR mode operation </a:t>
            </a:r>
            <a:r>
              <a:rPr lang="en-US" altLang="ko-KR" dirty="0"/>
              <a:t>regardless of existing power saving features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 text in SFD</a:t>
            </a:r>
          </a:p>
          <a:p>
            <a:pPr lvl="1"/>
            <a:r>
              <a:rPr lang="en-GB" altLang="ko-KR" dirty="0"/>
              <a:t>IEEE 802.11ba spec shall define </a:t>
            </a:r>
            <a:r>
              <a:rPr lang="en-US" altLang="ko-KR" dirty="0" smtClean="0"/>
              <a:t>Information </a:t>
            </a:r>
            <a:r>
              <a:rPr lang="en-US" altLang="ko-KR" dirty="0"/>
              <a:t>Element for WUR </a:t>
            </a:r>
            <a:r>
              <a:rPr lang="en-US" altLang="ko-KR" dirty="0" smtClean="0"/>
              <a:t>capability</a:t>
            </a:r>
            <a:endParaRPr lang="en-US" altLang="ko-KR" dirty="0"/>
          </a:p>
          <a:p>
            <a:pPr lvl="2"/>
            <a:r>
              <a:rPr lang="en-US" altLang="ko-KR" dirty="0" smtClean="0"/>
              <a:t>Supported </a:t>
            </a:r>
            <a:r>
              <a:rPr lang="en-US" altLang="ko-KR" dirty="0"/>
              <a:t>operating class for WUR channel</a:t>
            </a:r>
          </a:p>
          <a:p>
            <a:pPr lvl="2"/>
            <a:r>
              <a:rPr lang="en-US" altLang="ko-KR" dirty="0"/>
              <a:t>PCR transition delay from doze state to awake state after receiving wake-up packet at STA side</a:t>
            </a:r>
          </a:p>
          <a:p>
            <a:pPr lvl="2"/>
            <a:r>
              <a:rPr lang="en-US" altLang="ko-KR" dirty="0"/>
              <a:t>Nonzero-length Frame Body support</a:t>
            </a:r>
          </a:p>
          <a:p>
            <a:r>
              <a:rPr lang="en-US" altLang="ko-KR" dirty="0" smtClean="0"/>
              <a:t>Moved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Suhwook</a:t>
            </a:r>
            <a:r>
              <a:rPr lang="en-US" altLang="ko-KR" dirty="0" smtClean="0"/>
              <a:t> Kim, Seconded</a:t>
            </a:r>
            <a:r>
              <a:rPr lang="en-US" altLang="ko-KR" dirty="0" smtClean="0"/>
              <a:t>: </a:t>
            </a:r>
            <a:r>
              <a:rPr lang="en-US" altLang="ko-KR" dirty="0" smtClean="0"/>
              <a:t>Po-kai Huang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Motion passed </a:t>
            </a:r>
            <a:r>
              <a:rPr lang="en-US" altLang="ko-KR" dirty="0" smtClean="0"/>
              <a:t>unanimously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6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 text in SFD</a:t>
            </a:r>
          </a:p>
          <a:p>
            <a:pPr lvl="1"/>
            <a:r>
              <a:rPr lang="en-US" altLang="ko-KR" dirty="0"/>
              <a:t>WUR Parameter field of WUR mode element, if present, may include followings</a:t>
            </a:r>
          </a:p>
          <a:p>
            <a:pPr lvl="2"/>
            <a:r>
              <a:rPr lang="en-US" altLang="ko-KR" dirty="0"/>
              <a:t>WUR ID information</a:t>
            </a:r>
          </a:p>
          <a:p>
            <a:pPr lvl="3"/>
            <a:r>
              <a:rPr lang="en-US" altLang="ko-KR" dirty="0"/>
              <a:t>Individual ID</a:t>
            </a:r>
          </a:p>
          <a:p>
            <a:pPr lvl="2"/>
            <a:r>
              <a:rPr lang="en-US" altLang="ko-KR" dirty="0"/>
              <a:t>Duty cycle information</a:t>
            </a:r>
          </a:p>
          <a:p>
            <a:pPr lvl="2"/>
            <a:r>
              <a:rPr lang="en-US" altLang="ko-KR" dirty="0"/>
              <a:t>WUR channel information</a:t>
            </a:r>
          </a:p>
          <a:p>
            <a:pPr lvl="1"/>
            <a:r>
              <a:rPr lang="en-US" altLang="ko-KR" dirty="0"/>
              <a:t>or include following</a:t>
            </a:r>
          </a:p>
          <a:p>
            <a:pPr lvl="2"/>
            <a:r>
              <a:rPr lang="en-US" altLang="ko-KR" dirty="0"/>
              <a:t>Preferred duty cycle parameter (e.g. ON Duration, Period, etc...)</a:t>
            </a:r>
          </a:p>
          <a:p>
            <a:r>
              <a:rPr lang="en-US" altLang="ko-KR" dirty="0"/>
              <a:t>Moved: </a:t>
            </a:r>
            <a:r>
              <a:rPr lang="en-US" altLang="ko-KR" dirty="0" err="1"/>
              <a:t>Suhwook</a:t>
            </a:r>
            <a:r>
              <a:rPr lang="en-US" altLang="ko-KR" dirty="0"/>
              <a:t> Kim, Seconded: Po-kai Huang </a:t>
            </a:r>
          </a:p>
          <a:p>
            <a:r>
              <a:rPr lang="en-US" altLang="ko-KR" dirty="0"/>
              <a:t>Motion passed </a:t>
            </a:r>
            <a:r>
              <a:rPr lang="en-US" altLang="ko-KR" dirty="0" smtClean="0"/>
              <a:t>unanimously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0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our SFD has been </a:t>
            </a:r>
            <a:r>
              <a:rPr lang="en-US" altLang="ko-KR" dirty="0"/>
              <a:t>almost </a:t>
            </a:r>
            <a:r>
              <a:rPr lang="en-US" altLang="ko-KR" dirty="0" smtClean="0"/>
              <a:t>done, some of basic MAC procedures are still unclear</a:t>
            </a:r>
          </a:p>
          <a:p>
            <a:pPr lvl="1"/>
            <a:r>
              <a:rPr lang="en-US" altLang="ko-KR" dirty="0" smtClean="0"/>
              <a:t>We will </a:t>
            </a:r>
            <a:r>
              <a:rPr lang="en-US" altLang="ko-KR" dirty="0"/>
              <a:t>address and make clear </a:t>
            </a:r>
            <a:r>
              <a:rPr lang="en-US" altLang="ko-KR" dirty="0" smtClean="0"/>
              <a:t>these unclearness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overall procedure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90" y="2800350"/>
            <a:ext cx="828902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Association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capability information will be delivered between AP and STA during association procedure</a:t>
            </a:r>
          </a:p>
          <a:p>
            <a:pPr lvl="1"/>
            <a:r>
              <a:rPr lang="en-US" altLang="ko-KR" dirty="0" smtClean="0"/>
              <a:t>Supportability for WUR operation at AP side </a:t>
            </a:r>
          </a:p>
          <a:p>
            <a:pPr lvl="1"/>
            <a:r>
              <a:rPr lang="en-US" altLang="ko-KR" dirty="0" smtClean="0"/>
              <a:t>Supported transmission rate for Wake-up packet</a:t>
            </a:r>
          </a:p>
          <a:p>
            <a:pPr lvl="1"/>
            <a:r>
              <a:rPr lang="en-US" altLang="ko-KR" dirty="0" smtClean="0"/>
              <a:t>Supported operating class for WUR channel</a:t>
            </a:r>
          </a:p>
          <a:p>
            <a:pPr lvl="1"/>
            <a:r>
              <a:rPr lang="en-US" altLang="ko-KR" dirty="0" smtClean="0"/>
              <a:t>Mode transition delay</a:t>
            </a:r>
          </a:p>
          <a:p>
            <a:pPr lvl="1"/>
            <a:r>
              <a:rPr lang="en-US" altLang="ko-KR" dirty="0" smtClean="0"/>
              <a:t>Nonzero-length Frame Body support</a:t>
            </a:r>
          </a:p>
          <a:p>
            <a:pPr lvl="1"/>
            <a:r>
              <a:rPr lang="en-US" altLang="ko-KR" dirty="0" smtClean="0"/>
              <a:t>Etc...</a:t>
            </a:r>
          </a:p>
          <a:p>
            <a:r>
              <a:rPr lang="en-US" altLang="ko-KR" dirty="0" smtClean="0"/>
              <a:t>We may need a new IE for WUR capability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676775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Two management frames (WUR mode request/response) will be defined for WUR mode signaling </a:t>
            </a:r>
          </a:p>
          <a:p>
            <a:r>
              <a:rPr lang="en-US" altLang="ko-KR" dirty="0" smtClean="0"/>
              <a:t>WUR mode signaling incorporates WUR negotiation</a:t>
            </a:r>
          </a:p>
          <a:p>
            <a:r>
              <a:rPr lang="en-US" altLang="ko-KR" dirty="0" smtClean="0"/>
              <a:t>After WUR mode signaling, a STA can enter into PM-WUR mode by existing signaling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79094"/>
            <a:ext cx="770074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Parameters for WUR mode signaling</a:t>
            </a:r>
          </a:p>
          <a:p>
            <a:pPr lvl="1"/>
            <a:r>
              <a:rPr lang="en-US" altLang="ko-KR" dirty="0" smtClean="0"/>
              <a:t>WUR mode request </a:t>
            </a:r>
          </a:p>
          <a:p>
            <a:pPr lvl="2"/>
            <a:r>
              <a:rPr lang="en-US" altLang="ko-KR" dirty="0" smtClean="0"/>
              <a:t>Mode indication (Entry or Termination)</a:t>
            </a:r>
          </a:p>
          <a:p>
            <a:pPr lvl="2"/>
            <a:r>
              <a:rPr lang="en-US" altLang="ko-KR" dirty="0" smtClean="0"/>
              <a:t>Channel quality information </a:t>
            </a:r>
          </a:p>
          <a:p>
            <a:pPr lvl="2"/>
            <a:r>
              <a:rPr lang="en-US" altLang="ko-KR" dirty="0" smtClean="0"/>
              <a:t>Preferred duty cycle parameter (e.g. ON Duration, Period, etc...)</a:t>
            </a:r>
          </a:p>
          <a:p>
            <a:pPr lvl="1"/>
            <a:r>
              <a:rPr lang="en-US" altLang="ko-KR" dirty="0" smtClean="0"/>
              <a:t>WUR mode response</a:t>
            </a:r>
          </a:p>
          <a:p>
            <a:pPr lvl="2"/>
            <a:r>
              <a:rPr lang="en-US" altLang="ko-KR" dirty="0"/>
              <a:t>Status </a:t>
            </a:r>
            <a:r>
              <a:rPr lang="en-US" altLang="ko-KR" dirty="0" smtClean="0"/>
              <a:t>code (accept or deny with reason)</a:t>
            </a:r>
          </a:p>
          <a:p>
            <a:pPr lvl="2"/>
            <a:r>
              <a:rPr lang="en-US" altLang="ko-KR" dirty="0" smtClean="0"/>
              <a:t>WUR ID Allocation (Individual, group)</a:t>
            </a:r>
          </a:p>
          <a:p>
            <a:pPr lvl="2"/>
            <a:r>
              <a:rPr lang="en-US" altLang="ko-KR" dirty="0" smtClean="0"/>
              <a:t>Duty cycle information</a:t>
            </a:r>
          </a:p>
          <a:p>
            <a:pPr lvl="2"/>
            <a:r>
              <a:rPr lang="en-US" altLang="ko-KR" dirty="0" smtClean="0"/>
              <a:t>WUR channel information</a:t>
            </a:r>
          </a:p>
          <a:p>
            <a:pPr lvl="2"/>
            <a:r>
              <a:rPr lang="en-US" altLang="ko-KR" dirty="0" smtClean="0"/>
              <a:t>TSF, WUR beacon information (Interval, TBTT)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Detail </a:t>
            </a:r>
            <a:r>
              <a:rPr lang="en-US" altLang="ko-KR" dirty="0"/>
              <a:t>operation can vary depending on which existing power saving feature was used</a:t>
            </a:r>
          </a:p>
          <a:p>
            <a:pPr lvl="1"/>
            <a:r>
              <a:rPr lang="en-US" altLang="ko-KR" dirty="0"/>
              <a:t>If TWT is used, for example, response frame of wake-up packet may be transmitted in service period</a:t>
            </a:r>
          </a:p>
          <a:p>
            <a:pPr lvl="1"/>
            <a:r>
              <a:rPr lang="en-US" altLang="ko-KR" dirty="0" smtClean="0"/>
              <a:t>It may occur inefficient power consumption in some cases</a:t>
            </a:r>
          </a:p>
          <a:p>
            <a:pPr lvl="1"/>
            <a:r>
              <a:rPr lang="en-US" altLang="ko-KR" dirty="0" smtClean="0"/>
              <a:t>We may need to define detail operation for each case or define one unified operation regardless of </a:t>
            </a:r>
            <a:r>
              <a:rPr lang="en-US" altLang="ko-KR" dirty="0"/>
              <a:t>existing power saving feature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575" y="1600200"/>
            <a:ext cx="6335762" cy="177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1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we have an unified rule in WUR mode,</a:t>
            </a:r>
          </a:p>
          <a:p>
            <a:pPr lvl="1"/>
            <a:r>
              <a:rPr lang="en-US" altLang="ko-KR" dirty="0" smtClean="0"/>
              <a:t>inefficient power </a:t>
            </a:r>
            <a:r>
              <a:rPr lang="en-US" altLang="ko-KR" dirty="0"/>
              <a:t>consumption can </a:t>
            </a:r>
            <a:r>
              <a:rPr lang="en-US" altLang="ko-KR" dirty="0" smtClean="0"/>
              <a:t>be mitigated </a:t>
            </a:r>
          </a:p>
          <a:p>
            <a:pPr lvl="1"/>
            <a:r>
              <a:rPr lang="en-US" altLang="ko-KR" dirty="0" smtClean="0"/>
              <a:t>latency can be minimized</a:t>
            </a:r>
          </a:p>
          <a:p>
            <a:pPr lvl="1"/>
            <a:r>
              <a:rPr lang="en-US" altLang="ko-KR" dirty="0" smtClean="0"/>
              <a:t>status </a:t>
            </a:r>
            <a:r>
              <a:rPr lang="en-US" altLang="ko-KR" dirty="0"/>
              <a:t>mismatch </a:t>
            </a:r>
            <a:r>
              <a:rPr lang="en-US" altLang="ko-KR" dirty="0" smtClean="0"/>
              <a:t>problem can be solved</a:t>
            </a:r>
          </a:p>
          <a:p>
            <a:pPr lvl="1"/>
            <a:r>
              <a:rPr lang="en-US" altLang="ko-KR" dirty="0" smtClean="0"/>
              <a:t>we don’t have to adjust detail operation of each cases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26659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WUR mode signaling (termination)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WUR mode response can be omitted in WUR mode signaling for termination</a:t>
            </a:r>
          </a:p>
          <a:p>
            <a:r>
              <a:rPr lang="en-US" altLang="ko-KR" dirty="0" smtClean="0"/>
              <a:t>Once WUR mode is terminated, the STA can operate in existing PS mode or move to active mode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828800"/>
            <a:ext cx="7381735" cy="21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83292</TotalTime>
  <Words>888</Words>
  <Application>Microsoft Office PowerPoint</Application>
  <PresentationFormat>화면 슬라이드 쇼(4:3)</PresentationFormat>
  <Paragraphs>180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MAC operation of WUR</vt:lpstr>
      <vt:lpstr>Introduction</vt:lpstr>
      <vt:lpstr>MAC overall procedure</vt:lpstr>
      <vt:lpstr>1. Association</vt:lpstr>
      <vt:lpstr>2. WUR mode signaling (entry)</vt:lpstr>
      <vt:lpstr>2. WUR mode signaling (entry)</vt:lpstr>
      <vt:lpstr>3. Data reception in WUR mode</vt:lpstr>
      <vt:lpstr>3. Data reception in WUR mode</vt:lpstr>
      <vt:lpstr>4. WUR mode signaling (termination)</vt:lpstr>
      <vt:lpstr>Summary</vt:lpstr>
      <vt:lpstr>Straw poll 1</vt:lpstr>
      <vt:lpstr>Straw poll 2</vt:lpstr>
      <vt:lpstr>Straw poll 3</vt:lpstr>
      <vt:lpstr>Straw poll 4</vt:lpstr>
      <vt:lpstr>Motion 1</vt:lpstr>
      <vt:lpstr>Motion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1865</cp:revision>
  <cp:lastPrinted>1998-02-10T13:28:06Z</cp:lastPrinted>
  <dcterms:created xsi:type="dcterms:W3CDTF">2007-05-21T21:00:37Z</dcterms:created>
  <dcterms:modified xsi:type="dcterms:W3CDTF">2017-11-15T02:50:38Z</dcterms:modified>
</cp:coreProperties>
</file>