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01" r:id="rId2"/>
    <p:sldId id="626" r:id="rId3"/>
    <p:sldId id="617" r:id="rId4"/>
    <p:sldId id="612" r:id="rId5"/>
    <p:sldId id="625" r:id="rId6"/>
    <p:sldId id="623" r:id="rId7"/>
    <p:sldId id="620" r:id="rId8"/>
    <p:sldId id="621" r:id="rId9"/>
    <p:sldId id="613" r:id="rId10"/>
    <p:sldId id="627" r:id="rId11"/>
    <p:sldId id="622" r:id="rId1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9" autoAdjust="0"/>
    <p:restoredTop sz="94185" autoAdjust="0"/>
  </p:normalViewPr>
  <p:slideViewPr>
    <p:cSldViewPr>
      <p:cViewPr varScale="1">
        <p:scale>
          <a:sx n="91" d="100"/>
          <a:sy n="91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2017</a:t>
            </a:r>
            <a:endParaRPr lang="en-US" sz="1800" b="1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5528384" y="301495"/>
            <a:ext cx="3006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800" b="1" baseline="0" dirty="0" smtClean="0"/>
              <a:t>doc.: IEEE 802.11-17/1653r0</a:t>
            </a:r>
            <a:endParaRPr lang="en-US" altLang="ko-K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Further Considerations on OFDM TRN in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" name="Document" r:id="rId5" imgW="8941254" imgH="3467755" progId="Word.Document.8">
                  <p:embed/>
                </p:oleObj>
              </mc:Choice>
              <mc:Fallback>
                <p:oleObj name="Document" r:id="rId5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dirty="0" smtClean="0"/>
              <a:t>Do you agree </a:t>
            </a:r>
          </a:p>
          <a:p>
            <a:pPr lvl="1"/>
            <a:r>
              <a:rPr lang="en-US" altLang="ko-KR" dirty="0" smtClean="0"/>
              <a:t>to define OFDM TRN subfield </a:t>
            </a:r>
            <a:r>
              <a:rPr lang="en-US" altLang="ko-KR" dirty="0"/>
              <a:t>as described in (11-17-1654-00-00ay-Draft text for Further Considerations on OFDM TRN in </a:t>
            </a:r>
            <a:r>
              <a:rPr lang="en-US" altLang="ko-KR" dirty="0" smtClean="0"/>
              <a:t>11ay)? </a:t>
            </a:r>
          </a:p>
          <a:p>
            <a:pPr lvl="0"/>
            <a:endParaRPr lang="en-US" altLang="ko-KR" b="0" dirty="0" smtClean="0"/>
          </a:p>
          <a:p>
            <a:pPr marL="0" lvl="0" indent="0">
              <a:buNone/>
            </a:pPr>
            <a:endParaRPr lang="en-US" altLang="ko-KR" b="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1] </a:t>
            </a:r>
            <a:r>
              <a:rPr lang="en-US" altLang="ko-KR" sz="2000" b="0" dirty="0"/>
              <a:t>11-17-1523-03-00ay-comment-resolution-for-cid-294</a:t>
            </a:r>
            <a:endParaRPr lang="en-US" altLang="ko-KR" sz="2000" b="0" dirty="0" smtClean="0"/>
          </a:p>
          <a:p>
            <a:pPr lvl="0"/>
            <a:endParaRPr lang="en-US" altLang="ko-KR" sz="2000" b="0" dirty="0" smtClean="0"/>
          </a:p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2</a:t>
            </a:r>
            <a:r>
              <a:rPr lang="en-US" altLang="ko-KR" sz="2000" b="0" dirty="0" smtClean="0"/>
              <a:t>] 11-17-0430-00-00ay-short-and-long-trn-sequences</a:t>
            </a:r>
          </a:p>
          <a:p>
            <a:pPr lvl="0"/>
            <a:endParaRPr lang="en-US" altLang="ko-KR" sz="2000" b="0" dirty="0" smtClean="0"/>
          </a:p>
          <a:p>
            <a:pPr lvl="0"/>
            <a:r>
              <a:rPr lang="en-US" altLang="ko-KR" sz="2000" b="0" dirty="0" smtClean="0"/>
              <a:t>[3] </a:t>
            </a:r>
            <a:r>
              <a:rPr lang="en-US" altLang="ko-KR" sz="2000" b="0" dirty="0"/>
              <a:t>11-17-0924-00-00ay-data-trn-transition-interval</a:t>
            </a:r>
            <a:endParaRPr lang="en-US" altLang="ko-KR" b="0" dirty="0" smtClean="0"/>
          </a:p>
          <a:p>
            <a:pPr marL="0" lvl="0" indent="0">
              <a:buNone/>
            </a:pPr>
            <a:endParaRPr lang="en-US" altLang="ko-KR" b="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b="0" dirty="0" smtClean="0"/>
              <a:t>In [1], sequences for OFDM TRN subfield was proposed using OFDM EDMG-CEF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In SC mode, variable length of TRN subfields are defined and TRN Subfield Sequence Length field in EDMG-Header-A indicates normal/short/long TRN subfield.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So, we propose the composition of normal/short/long OFDM TRN subfield based on the way used in SC </a:t>
            </a:r>
          </a:p>
          <a:p>
            <a:r>
              <a:rPr lang="en-US" altLang="ko-KR" b="0" dirty="0" smtClean="0"/>
              <a:t>Also, we further propose T repetitions </a:t>
            </a:r>
            <a:r>
              <a:rPr lang="en-US" altLang="ko-KR" b="0" dirty="0"/>
              <a:t>of the OFDM TRN </a:t>
            </a:r>
            <a:r>
              <a:rPr lang="en-US" altLang="ko-KR" b="0" dirty="0" smtClean="0"/>
              <a:t>subfield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Short and long TRN subfield in SC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In [2], long TRN subfield was defined to enable long delay spread and </a:t>
            </a:r>
            <a:r>
              <a:rPr lang="en-US" altLang="ko-KR" b="0" dirty="0"/>
              <a:t>short TRN subfield was defined to enable </a:t>
            </a:r>
            <a:r>
              <a:rPr lang="en-US" altLang="ko-KR" b="0" dirty="0" smtClean="0"/>
              <a:t>shorter BRP packets for SC mode</a:t>
            </a:r>
          </a:p>
          <a:p>
            <a:r>
              <a:rPr lang="en-US" altLang="ko-KR" b="0" dirty="0" smtClean="0"/>
              <a:t>In current draft, TRN </a:t>
            </a:r>
            <a:r>
              <a:rPr lang="en-US" altLang="ko-KR" b="0" dirty="0"/>
              <a:t>subfield Sequence Length field </a:t>
            </a:r>
            <a:r>
              <a:rPr lang="en-US" altLang="ko-KR" b="0" dirty="0" smtClean="0"/>
              <a:t>is defined </a:t>
            </a:r>
            <a:r>
              <a:rPr lang="en-US" altLang="ko-KR" b="0" dirty="0"/>
              <a:t>in EDMG-Header-A </a:t>
            </a:r>
            <a:r>
              <a:rPr lang="en-US" altLang="ko-KR" b="0" dirty="0" smtClean="0"/>
              <a:t>only for SC mode to indicates normal, short and long TRN subfield</a:t>
            </a:r>
          </a:p>
          <a:p>
            <a:endParaRPr lang="en-US" altLang="ko-KR" b="0" dirty="0" smtClean="0"/>
          </a:p>
          <a:p>
            <a:r>
              <a:rPr lang="en-US" altLang="ko-KR" b="0" dirty="0"/>
              <a:t>Same logic should be considered for OFDM mode </a:t>
            </a:r>
          </a:p>
          <a:p>
            <a:r>
              <a:rPr lang="en-US" altLang="ko-KR" b="0" dirty="0" smtClean="0"/>
              <a:t>Short and long OFDM TRN subfield should be defined  using TRN </a:t>
            </a:r>
            <a:r>
              <a:rPr lang="en-US" altLang="ko-KR" b="0" dirty="0"/>
              <a:t>subfield Sequence Length </a:t>
            </a:r>
            <a:r>
              <a:rPr lang="en-US" altLang="ko-KR" b="0" dirty="0" smtClean="0"/>
              <a:t>field </a:t>
            </a:r>
            <a:endParaRPr lang="en-US" altLang="ko-KR" b="0" dirty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/>
          </a:p>
          <a:p>
            <a:pPr lvl="0"/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the number of OFDM </a:t>
            </a:r>
            <a:r>
              <a:rPr lang="en-US" altLang="ko-KR" dirty="0"/>
              <a:t>symbols per TRN </a:t>
            </a:r>
            <a:r>
              <a:rPr lang="en-US" altLang="ko-KR" dirty="0" smtClean="0"/>
              <a:t>subfield(1/3)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In SC mode, duration of TRN subfield is as follows</a:t>
            </a:r>
          </a:p>
          <a:p>
            <a:pPr lvl="1"/>
            <a:r>
              <a:rPr lang="en-US" altLang="ko-KR" dirty="0" smtClean="0"/>
              <a:t>Normal : 6*128*</a:t>
            </a:r>
            <a:r>
              <a:rPr lang="en-US" altLang="ko-KR" dirty="0"/>
              <a:t> </a:t>
            </a:r>
            <a:r>
              <a:rPr lang="en-US" altLang="ko-KR" dirty="0" smtClean="0"/>
              <a:t>Tc = 768*Tc (1152*</a:t>
            </a:r>
            <a:r>
              <a:rPr lang="en-US" altLang="ko-KR" dirty="0" err="1" smtClean="0"/>
              <a:t>Ts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/>
              <a:t>Long : </a:t>
            </a:r>
            <a:r>
              <a:rPr lang="en-US" altLang="ko-KR" dirty="0" smtClean="0"/>
              <a:t>1536*Tc </a:t>
            </a:r>
            <a:r>
              <a:rPr lang="en-US" altLang="ko-KR" dirty="0"/>
              <a:t>(2304*</a:t>
            </a:r>
            <a:r>
              <a:rPr lang="en-US" altLang="ko-KR" dirty="0" err="1"/>
              <a:t>Ts</a:t>
            </a:r>
            <a:r>
              <a:rPr lang="en-US" altLang="ko-KR" dirty="0" smtClean="0"/>
              <a:t>),  Short </a:t>
            </a:r>
            <a:r>
              <a:rPr lang="en-US" altLang="ko-KR" dirty="0"/>
              <a:t>: </a:t>
            </a:r>
            <a:r>
              <a:rPr lang="en-US" altLang="ko-KR" dirty="0" smtClean="0"/>
              <a:t>384*Tc </a:t>
            </a:r>
            <a:r>
              <a:rPr lang="en-US" altLang="ko-KR" dirty="0"/>
              <a:t>(576*</a:t>
            </a:r>
            <a:r>
              <a:rPr lang="en-US" altLang="ko-KR" dirty="0" err="1"/>
              <a:t>Ts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b="0" dirty="0" smtClean="0"/>
              <a:t>Tc : 0.57ns, </a:t>
            </a:r>
            <a:r>
              <a:rPr lang="en-US" altLang="ko-KR" b="0" dirty="0" err="1" smtClean="0"/>
              <a:t>Ts</a:t>
            </a:r>
            <a:r>
              <a:rPr lang="en-US" altLang="ko-KR" b="0" dirty="0" smtClean="0"/>
              <a:t> : 0.38ns</a:t>
            </a:r>
          </a:p>
          <a:p>
            <a:pPr lvl="0"/>
            <a:r>
              <a:rPr lang="en-US" altLang="ko-KR" b="0" dirty="0" smtClean="0"/>
              <a:t>For OFDM </a:t>
            </a:r>
            <a:r>
              <a:rPr lang="en-US" altLang="ko-KR" b="0" dirty="0"/>
              <a:t>mode, duration of TRN </a:t>
            </a:r>
            <a:r>
              <a:rPr lang="en-US" altLang="ko-KR" b="0" dirty="0" smtClean="0"/>
              <a:t>subfields are </a:t>
            </a:r>
            <a:r>
              <a:rPr lang="en-US" altLang="ko-KR" b="0" dirty="0"/>
              <a:t>as </a:t>
            </a:r>
            <a:r>
              <a:rPr lang="en-US" altLang="ko-KR" b="0" dirty="0" smtClean="0"/>
              <a:t>follow</a:t>
            </a:r>
            <a:endParaRPr lang="en-US" altLang="ko-KR" b="0" dirty="0"/>
          </a:p>
          <a:p>
            <a:pPr lvl="1"/>
            <a:r>
              <a:rPr lang="en-US" altLang="ko-KR" b="0" dirty="0" smtClean="0"/>
              <a:t>One OFDM symbol with </a:t>
            </a:r>
            <a:r>
              <a:rPr lang="en-US" altLang="ko-KR" b="0" dirty="0"/>
              <a:t>long </a:t>
            </a:r>
            <a:r>
              <a:rPr lang="en-US" altLang="ko-KR" b="0" dirty="0" smtClean="0"/>
              <a:t>GI(72.72ns) is 704*</a:t>
            </a:r>
            <a:r>
              <a:rPr lang="en-US" altLang="ko-KR" b="0" dirty="0" err="1" smtClean="0"/>
              <a:t>Ts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/>
              <a:t>OFDM </a:t>
            </a:r>
            <a:r>
              <a:rPr lang="en-US" altLang="ko-KR" dirty="0" smtClean="0"/>
              <a:t>symbols </a:t>
            </a:r>
            <a:r>
              <a:rPr lang="en-US" altLang="ko-KR" dirty="0"/>
              <a:t>with long </a:t>
            </a:r>
            <a:r>
              <a:rPr lang="en-US" altLang="ko-KR" dirty="0" smtClean="0"/>
              <a:t>GI(72.72ns</a:t>
            </a:r>
            <a:r>
              <a:rPr lang="en-US" altLang="ko-KR" dirty="0"/>
              <a:t>) is </a:t>
            </a:r>
            <a:r>
              <a:rPr lang="en-US" altLang="ko-KR" dirty="0" smtClean="0"/>
              <a:t>1408*</a:t>
            </a:r>
            <a:r>
              <a:rPr lang="en-US" altLang="ko-KR" dirty="0" err="1" smtClean="0"/>
              <a:t>Ts</a:t>
            </a:r>
            <a:endParaRPr lang="en-US" altLang="ko-KR" dirty="0"/>
          </a:p>
          <a:p>
            <a:endParaRPr lang="en-US" altLang="ko-KR" b="0" dirty="0" smtClean="0"/>
          </a:p>
          <a:p>
            <a:r>
              <a:rPr lang="en-US" altLang="ko-KR" b="0" dirty="0" smtClean="0"/>
              <a:t>Considering duration, one or two OFDM symbols can be candidate for the composition of OFDM TRN subfield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the number of OFDM symbols per TRN subfield(2/3)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If </a:t>
            </a:r>
            <a:r>
              <a:rPr lang="en-US" altLang="ko-KR" b="0" dirty="0"/>
              <a:t>normal OFDM TRN subfield consists of </a:t>
            </a:r>
            <a:r>
              <a:rPr lang="en-US" altLang="ko-KR" b="0" dirty="0" smtClean="0"/>
              <a:t>two </a:t>
            </a:r>
            <a:r>
              <a:rPr lang="en-US" altLang="ko-KR" b="0" dirty="0"/>
              <a:t>OFDM symbol, </a:t>
            </a:r>
            <a:r>
              <a:rPr lang="en-US" altLang="ko-KR" b="0" dirty="0" smtClean="0"/>
              <a:t>defining short/long OFDM TRN subfield is simpler than one OFDM symbol case.</a:t>
            </a:r>
          </a:p>
          <a:p>
            <a:pPr lvl="0"/>
            <a:endParaRPr lang="en-US" altLang="ko-KR" b="0" dirty="0" smtClean="0"/>
          </a:p>
          <a:p>
            <a:pPr lvl="0"/>
            <a:r>
              <a:rPr lang="en-US" altLang="ko-KR" dirty="0" smtClean="0"/>
              <a:t>Proposed OFDM TRN subfield structures </a:t>
            </a:r>
          </a:p>
          <a:p>
            <a:pPr lvl="1"/>
            <a:r>
              <a:rPr lang="en-US" altLang="ko-KR" dirty="0" smtClean="0"/>
              <a:t>Normal OFDM TRN subfield</a:t>
            </a:r>
          </a:p>
          <a:p>
            <a:pPr lvl="1"/>
            <a:endParaRPr lang="en-US" altLang="ko-KR" b="0" dirty="0" smtClean="0"/>
          </a:p>
          <a:p>
            <a:pPr lvl="1"/>
            <a:r>
              <a:rPr lang="en-US" altLang="ko-KR" b="0" dirty="0" smtClean="0"/>
              <a:t>Short OFDM TRN subfield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Long OFDM TRN subfield</a:t>
            </a:r>
            <a:endParaRPr lang="en-US" altLang="ko-KR" b="0" dirty="0" smtClean="0"/>
          </a:p>
          <a:p>
            <a:pPr lvl="1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19600"/>
            <a:ext cx="41148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5105400"/>
            <a:ext cx="20574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67400"/>
            <a:ext cx="83058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7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the number of OFDM symbols per TRN subfield(3/3)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lvl="0"/>
            <a:r>
              <a:rPr lang="en-US" altLang="ko-KR" b="0" dirty="0" smtClean="0"/>
              <a:t>In SC mode, the received TRN subfields are continuously processed with a </a:t>
            </a:r>
            <a:r>
              <a:rPr lang="en-US" altLang="ko-KR" b="0" dirty="0" err="1" smtClean="0"/>
              <a:t>Golay</a:t>
            </a:r>
            <a:r>
              <a:rPr lang="en-US" altLang="ko-KR" b="0" dirty="0" smtClean="0"/>
              <a:t> correlator and we can get sum of the estimated channels in time domain.</a:t>
            </a:r>
          </a:p>
          <a:p>
            <a:pPr lvl="0"/>
            <a:r>
              <a:rPr lang="en-US" altLang="ko-KR" b="0" dirty="0" smtClean="0"/>
              <a:t>If OFDM TRN subfield consists of two OFDM symbols, we can get two estimated channel and average sum of the estimated channels in frequency domain. </a:t>
            </a:r>
          </a:p>
          <a:p>
            <a:pPr lvl="0"/>
            <a:endParaRPr lang="en-US" altLang="ko-KR" b="0" dirty="0" smtClean="0"/>
          </a:p>
          <a:p>
            <a:pPr lvl="1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We propose 2 OFDM symbols per OFDM TRN subfield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01074"/>
            <a:ext cx="50482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86200" y="4753603"/>
                <a:ext cx="533416" cy="409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ko-KR" altLang="en-US" sz="20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753603"/>
                <a:ext cx="533416" cy="409471"/>
              </a:xfrm>
              <a:prstGeom prst="rect">
                <a:avLst/>
              </a:prstGeom>
              <a:blipFill rotWithShape="1">
                <a:blip r:embed="rId4"/>
                <a:stretch>
                  <a:fillRect t="-4478" r="-6897" b="-14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0022" y="4753603"/>
                <a:ext cx="539378" cy="409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ko-KR" altLang="en-US" sz="20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ko-KR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022" y="4753603"/>
                <a:ext cx="539378" cy="409471"/>
              </a:xfrm>
              <a:prstGeom prst="rect">
                <a:avLst/>
              </a:prstGeom>
              <a:blipFill rotWithShape="1">
                <a:blip r:embed="rId5"/>
                <a:stretch>
                  <a:fillRect t="-4478" r="-7865" b="-29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화살표 연결선 8"/>
          <p:cNvCxnSpPr/>
          <p:nvPr/>
        </p:nvCxnSpPr>
        <p:spPr bwMode="auto">
          <a:xfrm>
            <a:off x="4191000" y="5115345"/>
            <a:ext cx="914400" cy="2763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 flipH="1">
            <a:off x="5257800" y="5115345"/>
            <a:ext cx="1101911" cy="2763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33600" y="5383331"/>
                <a:ext cx="3277949" cy="407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 smtClean="0"/>
                  <a:t>average estimated channel 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ko-KR" alt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𝐻</m:t>
                        </m:r>
                      </m:e>
                    </m:acc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383331"/>
                <a:ext cx="3277949" cy="407869"/>
              </a:xfrm>
              <a:prstGeom prst="rect">
                <a:avLst/>
              </a:prstGeom>
              <a:blipFill rotWithShape="1">
                <a:blip r:embed="rId6"/>
                <a:stretch>
                  <a:fillRect l="-1859" t="-7463" r="-11896" b="-2686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1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</a:t>
            </a:r>
            <a:br>
              <a:rPr lang="en-US" altLang="ko-KR" dirty="0" smtClean="0"/>
            </a:br>
            <a:r>
              <a:rPr lang="en-US" altLang="ko-KR" dirty="0" smtClean="0"/>
              <a:t>T repetition of TRN subfield in SC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lvl="0"/>
            <a:r>
              <a:rPr lang="en-US" altLang="ko-KR" b="0" dirty="0" smtClean="0"/>
              <a:t>In [3], a T repetitions of TRN subfield at the beginning of TRN field are defined to provide a transition interval between the processing of the data and TRN fields</a:t>
            </a:r>
          </a:p>
          <a:p>
            <a:pPr lvl="0"/>
            <a:endParaRPr lang="en-US" altLang="ko-KR" b="0" dirty="0" smtClean="0"/>
          </a:p>
          <a:p>
            <a:pPr lvl="0"/>
            <a:r>
              <a:rPr lang="en-US" altLang="ko-KR" b="0" dirty="0" smtClean="0"/>
              <a:t>In SC , T is determined by the value of TRN Subfield Sequence Length field in EDMG-Header-A </a:t>
            </a:r>
          </a:p>
          <a:p>
            <a:pPr lvl="1"/>
            <a:r>
              <a:rPr lang="en-US" altLang="ko-KR" dirty="0" smtClean="0"/>
              <a:t>If TRN </a:t>
            </a:r>
            <a:r>
              <a:rPr lang="en-US" altLang="ko-KR" dirty="0"/>
              <a:t>Subfield Sequence Length </a:t>
            </a:r>
            <a:r>
              <a:rPr lang="en-US" altLang="ko-KR" dirty="0" smtClean="0"/>
              <a:t>field is 0, T is equal to 2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TRN Subfield Sequence Length field is 1, T </a:t>
            </a:r>
            <a:r>
              <a:rPr lang="en-US" altLang="ko-KR" dirty="0"/>
              <a:t>is equal to </a:t>
            </a:r>
            <a:r>
              <a:rPr lang="en-US" altLang="ko-KR" dirty="0" smtClean="0"/>
              <a:t>1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TRN </a:t>
            </a:r>
            <a:r>
              <a:rPr lang="en-US" altLang="ko-KR" dirty="0"/>
              <a:t>Subfield Sequence Length </a:t>
            </a:r>
            <a:r>
              <a:rPr lang="en-US" altLang="ko-KR" dirty="0" smtClean="0"/>
              <a:t>field is 2, T </a:t>
            </a:r>
            <a:r>
              <a:rPr lang="en-US" altLang="ko-KR" dirty="0"/>
              <a:t>is equal to </a:t>
            </a:r>
            <a:r>
              <a:rPr lang="en-US" altLang="ko-KR" dirty="0" smtClean="0"/>
              <a:t>4 </a:t>
            </a:r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Proposal:</a:t>
            </a:r>
            <a:br>
              <a:rPr lang="en-US" altLang="ko-KR" dirty="0" smtClean="0"/>
            </a:br>
            <a:r>
              <a:rPr lang="en-US" altLang="ko-KR" dirty="0" smtClean="0"/>
              <a:t>T repetition of TRN subfield for OFDM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b="0" dirty="0" smtClean="0"/>
              <a:t>For OFDM, T repetition of OFDM TRN subfield also should be defined </a:t>
            </a:r>
            <a:r>
              <a:rPr lang="en-US" altLang="ko-KR" b="0" dirty="0"/>
              <a:t>to provide a transition interval </a:t>
            </a:r>
            <a:endParaRPr lang="en-US" altLang="ko-KR" b="0" dirty="0" smtClean="0"/>
          </a:p>
          <a:p>
            <a:endParaRPr lang="en-US" altLang="ko-KR" b="0" dirty="0"/>
          </a:p>
          <a:p>
            <a:r>
              <a:rPr lang="en-US" altLang="ko-KR" b="0" dirty="0" smtClean="0"/>
              <a:t>T should be determined by the value of TRN Subfield Sequence Length field in EDMG-Header-A </a:t>
            </a:r>
            <a:br>
              <a:rPr lang="en-US" altLang="ko-KR" b="0" dirty="0" smtClean="0"/>
            </a:br>
            <a:r>
              <a:rPr lang="en-US" altLang="ko-KR" b="0" dirty="0" smtClean="0"/>
              <a:t>same as SC TRN subfield</a:t>
            </a:r>
          </a:p>
          <a:p>
            <a:pPr lvl="1"/>
            <a:r>
              <a:rPr lang="en-US" altLang="ko-KR" dirty="0"/>
              <a:t>TRN Subfield Sequence Length field : 0 </a:t>
            </a:r>
          </a:p>
          <a:p>
            <a:pPr lvl="2"/>
            <a:r>
              <a:rPr lang="en-US" altLang="ko-KR" dirty="0"/>
              <a:t>T is equal to 2 (2 </a:t>
            </a:r>
            <a:r>
              <a:rPr lang="en-US" altLang="ko-KR" dirty="0" smtClean="0"/>
              <a:t>repetitions of OFDM </a:t>
            </a:r>
            <a:r>
              <a:rPr lang="en-US" altLang="ko-KR" dirty="0"/>
              <a:t>TRN </a:t>
            </a:r>
            <a:r>
              <a:rPr lang="en-US" altLang="ko-KR" dirty="0" smtClean="0"/>
              <a:t>subfield)</a:t>
            </a:r>
            <a:endParaRPr lang="en-US" altLang="ko-KR" dirty="0"/>
          </a:p>
          <a:p>
            <a:pPr lvl="1"/>
            <a:r>
              <a:rPr lang="en-US" altLang="ko-KR" dirty="0"/>
              <a:t>TRN Subfield Sequence Length field : 1 </a:t>
            </a:r>
          </a:p>
          <a:p>
            <a:pPr lvl="2"/>
            <a:r>
              <a:rPr lang="en-US" altLang="ko-KR" dirty="0"/>
              <a:t>T is equal to 1 (1 repetition of </a:t>
            </a:r>
            <a:r>
              <a:rPr lang="en-US" altLang="ko-KR" dirty="0" smtClean="0"/>
              <a:t>OFDM </a:t>
            </a:r>
            <a:r>
              <a:rPr lang="en-US" altLang="ko-KR" dirty="0"/>
              <a:t>TRN subfield)</a:t>
            </a:r>
          </a:p>
          <a:p>
            <a:pPr lvl="1"/>
            <a:r>
              <a:rPr lang="en-US" altLang="ko-KR" dirty="0"/>
              <a:t>TRN Subfield Sequence Length field : 2 </a:t>
            </a:r>
          </a:p>
          <a:p>
            <a:pPr lvl="2"/>
            <a:r>
              <a:rPr lang="en-US" altLang="ko-KR" dirty="0"/>
              <a:t>T is equal to 4 (4 </a:t>
            </a:r>
            <a:r>
              <a:rPr lang="en-US" altLang="ko-KR" dirty="0" smtClean="0"/>
              <a:t>repetitions </a:t>
            </a:r>
            <a:r>
              <a:rPr lang="en-US" altLang="ko-KR" dirty="0"/>
              <a:t>of </a:t>
            </a:r>
            <a:r>
              <a:rPr lang="en-US" altLang="ko-KR" dirty="0" smtClean="0"/>
              <a:t>OFDM </a:t>
            </a:r>
            <a:r>
              <a:rPr lang="en-US" altLang="ko-KR" dirty="0"/>
              <a:t>TRN </a:t>
            </a:r>
            <a:r>
              <a:rPr lang="en-US" altLang="ko-KR" dirty="0" smtClean="0"/>
              <a:t>subfield)</a:t>
            </a:r>
            <a:endParaRPr lang="en-US" altLang="ko-KR" dirty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We propose normal/short/long OFDM TRN subfield likewise SC TRN subfield</a:t>
            </a:r>
          </a:p>
          <a:p>
            <a:pPr lvl="1"/>
            <a:r>
              <a:rPr lang="en-US" altLang="ko-KR" dirty="0" smtClean="0"/>
              <a:t>We don’t need to define a new way of composing the normal/short/long TRN subfield for OFDM</a:t>
            </a:r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r>
              <a:rPr lang="en-US" altLang="ko-KR" b="0" dirty="0" smtClean="0"/>
              <a:t>We also propose T repetitions of OFDM TRN subfield using </a:t>
            </a:r>
            <a:r>
              <a:rPr lang="en-US" altLang="ko-KR" b="0" dirty="0"/>
              <a:t>TRN Subfield Sequence Length field </a:t>
            </a:r>
            <a:r>
              <a:rPr lang="en-US" altLang="ko-KR" b="0" dirty="0" smtClean="0"/>
              <a:t>in </a:t>
            </a:r>
            <a:r>
              <a:rPr lang="en-US" altLang="ko-KR" b="0" dirty="0"/>
              <a:t>EDMG-Header-A same as SC TRN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171482</TotalTime>
  <Words>778</Words>
  <Application>Microsoft Office PowerPoint</Application>
  <PresentationFormat>화면 슬라이드 쇼(4:3)</PresentationFormat>
  <Paragraphs>158</Paragraphs>
  <Slides>11</Slides>
  <Notes>11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ACcord Submission Template</vt:lpstr>
      <vt:lpstr>Document</vt:lpstr>
      <vt:lpstr>Further Considerations on OFDM TRN in 11ay</vt:lpstr>
      <vt:lpstr>Introduction </vt:lpstr>
      <vt:lpstr>Short and long TRN subfield in SC</vt:lpstr>
      <vt:lpstr>Considerations on the number of OFDM symbols per TRN subfield(1/3)</vt:lpstr>
      <vt:lpstr>Considerations on the number of OFDM symbols per TRN subfield(2/3)</vt:lpstr>
      <vt:lpstr>Considerations on the number of OFDM symbols per TRN subfield(3/3)</vt:lpstr>
      <vt:lpstr>Recap: T repetition of TRN subfield in SC</vt:lpstr>
      <vt:lpstr>Proposal: T repetition of TRN subfield for OFDM</vt:lpstr>
      <vt:lpstr>Conclusion</vt:lpstr>
      <vt:lpstr>SP #1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2270</cp:revision>
  <cp:lastPrinted>2017-09-07T01:22:26Z</cp:lastPrinted>
  <dcterms:created xsi:type="dcterms:W3CDTF">2009-12-02T19:05:24Z</dcterms:created>
  <dcterms:modified xsi:type="dcterms:W3CDTF">2017-11-06T15:53:27Z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