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501" r:id="rId2"/>
    <p:sldId id="626" r:id="rId3"/>
    <p:sldId id="617" r:id="rId4"/>
    <p:sldId id="612" r:id="rId5"/>
    <p:sldId id="625" r:id="rId6"/>
    <p:sldId id="623" r:id="rId7"/>
    <p:sldId id="620" r:id="rId8"/>
    <p:sldId id="621" r:id="rId9"/>
    <p:sldId id="613" r:id="rId10"/>
    <p:sldId id="627" r:id="rId11"/>
    <p:sldId id="622" r:id="rId12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39" autoAdjust="0"/>
    <p:restoredTop sz="94185" autoAdjust="0"/>
  </p:normalViewPr>
  <p:slideViewPr>
    <p:cSldViewPr>
      <p:cViewPr varScale="1">
        <p:scale>
          <a:sx n="91" d="100"/>
          <a:sy n="91" d="100"/>
        </p:scale>
        <p:origin x="-148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114" y="-102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27431" y="202804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590" y="202804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439" y="961970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9132" y="96197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2" y="414847"/>
            <a:ext cx="5445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2" y="96197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2" y="9607801"/>
            <a:ext cx="559630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69509" y="117795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2071" y="1177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4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004" y="4721441"/>
            <a:ext cx="4993193" cy="447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3930" y="962310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205" y="96231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0642" y="96231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1798" y="9623102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50888"/>
            <a:ext cx="4953000" cy="3714750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April 2016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NOV 2017</a:t>
            </a:r>
            <a:endParaRPr lang="en-US" sz="1800" b="1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5528384" y="301495"/>
            <a:ext cx="30060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altLang="ko-KR" sz="1800" b="1" baseline="0" dirty="0" smtClean="0"/>
              <a:t>doc.: IEEE 802.11-17/1653r0</a:t>
            </a:r>
            <a:endParaRPr lang="en-US" altLang="ko-KR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Further Considerations on OFDM TRN in 11ay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2133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2017-11-06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noFill/>
        </p:spPr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2812266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3" name="개체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833860"/>
              </p:ext>
            </p:extLst>
          </p:nvPr>
        </p:nvGraphicFramePr>
        <p:xfrm>
          <a:off x="1019175" y="3371850"/>
          <a:ext cx="7239000" cy="280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57" name="Document" r:id="rId5" imgW="8941254" imgH="3467755" progId="Word.Document.8">
                  <p:embed/>
                </p:oleObj>
              </mc:Choice>
              <mc:Fallback>
                <p:oleObj name="Document" r:id="rId5" imgW="8941254" imgH="3467755" progId="Word.Document.8">
                  <p:embed/>
                  <p:pic>
                    <p:nvPicPr>
                      <p:cNvPr id="0" name="개체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9175" y="3371850"/>
                        <a:ext cx="7239000" cy="280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43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lvl="0"/>
            <a:r>
              <a:rPr lang="en-US" altLang="ko-KR" dirty="0" smtClean="0"/>
              <a:t>Do you agree </a:t>
            </a:r>
          </a:p>
          <a:p>
            <a:pPr lvl="1"/>
            <a:r>
              <a:rPr lang="en-US" altLang="ko-KR" dirty="0" smtClean="0"/>
              <a:t>to define OFDM TRN subfield </a:t>
            </a:r>
            <a:r>
              <a:rPr lang="en-US" altLang="ko-KR" dirty="0"/>
              <a:t>as described in (11-17-1654-00-00ay-Draft text for Further Considerations on OFDM TRN in </a:t>
            </a:r>
            <a:r>
              <a:rPr lang="en-US" altLang="ko-KR" dirty="0" smtClean="0"/>
              <a:t>11ay)? </a:t>
            </a:r>
          </a:p>
          <a:p>
            <a:pPr lvl="0"/>
            <a:endParaRPr lang="en-US" altLang="ko-KR" b="0" dirty="0" smtClean="0"/>
          </a:p>
          <a:p>
            <a:pPr marL="0" lvl="0" indent="0">
              <a:buNone/>
            </a:pPr>
            <a:endParaRPr lang="en-US" altLang="ko-KR" b="0" dirty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#1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27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lvl="0"/>
            <a:r>
              <a:rPr lang="en-US" altLang="ko-KR" sz="2000" b="0" dirty="0" smtClean="0"/>
              <a:t>[</a:t>
            </a:r>
            <a:r>
              <a:rPr lang="en-US" altLang="ko-KR" sz="2000" b="0" dirty="0"/>
              <a:t>1] </a:t>
            </a:r>
            <a:r>
              <a:rPr lang="en-US" altLang="ko-KR" sz="2000" b="0" dirty="0"/>
              <a:t>11-17-1523-03-00ay-comment-resolution-for-cid-294</a:t>
            </a:r>
            <a:endParaRPr lang="en-US" altLang="ko-KR" sz="2000" b="0" dirty="0" smtClean="0"/>
          </a:p>
          <a:p>
            <a:pPr lvl="0"/>
            <a:endParaRPr lang="en-US" altLang="ko-KR" sz="2000" b="0" dirty="0" smtClean="0"/>
          </a:p>
          <a:p>
            <a:pPr lvl="0"/>
            <a:r>
              <a:rPr lang="en-US" altLang="ko-KR" sz="2000" b="0" dirty="0" smtClean="0"/>
              <a:t>[</a:t>
            </a:r>
            <a:r>
              <a:rPr lang="en-US" altLang="ko-KR" sz="2000" b="0" dirty="0"/>
              <a:t>2</a:t>
            </a:r>
            <a:r>
              <a:rPr lang="en-US" altLang="ko-KR" sz="2000" b="0" dirty="0" smtClean="0"/>
              <a:t>] 11-17-0430-00-00ay-short-and-long-trn-sequences</a:t>
            </a:r>
          </a:p>
          <a:p>
            <a:pPr lvl="0"/>
            <a:endParaRPr lang="en-US" altLang="ko-KR" sz="2000" b="0" dirty="0" smtClean="0"/>
          </a:p>
          <a:p>
            <a:pPr lvl="0"/>
            <a:r>
              <a:rPr lang="en-US" altLang="ko-KR" sz="2000" b="0" dirty="0" smtClean="0"/>
              <a:t>[3] </a:t>
            </a:r>
            <a:r>
              <a:rPr lang="en-US" altLang="ko-KR" sz="2000" b="0" dirty="0"/>
              <a:t>11-17-0924-00-00ay-data-trn-transition-interval</a:t>
            </a:r>
            <a:endParaRPr lang="en-US" altLang="ko-KR" b="0" dirty="0" smtClean="0"/>
          </a:p>
          <a:p>
            <a:pPr marL="0" lvl="0" indent="0">
              <a:buNone/>
            </a:pPr>
            <a:endParaRPr lang="en-US" altLang="ko-KR" b="0" dirty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48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Introduction 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ko-KR" b="0" dirty="0" smtClean="0"/>
              <a:t>In [1], sequences for OFDM TRN subfield was proposed using OFDM EDMG-CEF</a:t>
            </a:r>
          </a:p>
          <a:p>
            <a:endParaRPr lang="en-US" altLang="ko-KR" b="0" dirty="0" smtClean="0"/>
          </a:p>
          <a:p>
            <a:r>
              <a:rPr lang="en-US" altLang="ko-KR" b="0" dirty="0" smtClean="0"/>
              <a:t>In SC mode, variable length of TRN subfields are defined and TRN Subfield Sequence Length field in EDMG-Header-A indicates normal/short/long TRN subfield.</a:t>
            </a:r>
          </a:p>
          <a:p>
            <a:endParaRPr lang="en-US" altLang="ko-KR" b="0" dirty="0" smtClean="0"/>
          </a:p>
          <a:p>
            <a:r>
              <a:rPr lang="en-US" altLang="ko-KR" b="0" dirty="0" smtClean="0"/>
              <a:t>So, we propose the composition of normal/short/long OFDM TRN subfield based on the way used in SC </a:t>
            </a:r>
          </a:p>
          <a:p>
            <a:r>
              <a:rPr lang="en-US" altLang="ko-KR" b="0" dirty="0" smtClean="0"/>
              <a:t>Also, we further propose T repetitions </a:t>
            </a:r>
            <a:r>
              <a:rPr lang="en-US" altLang="ko-KR" b="0" dirty="0"/>
              <a:t>of the OFDM TRN </a:t>
            </a:r>
            <a:r>
              <a:rPr lang="en-US" altLang="ko-KR" b="0" dirty="0" smtClean="0"/>
              <a:t>subfield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04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Short and long TRN subfield in SC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b="0" dirty="0" smtClean="0"/>
              <a:t>In [2], long TRN subfield was defined to enable long delay spread and </a:t>
            </a:r>
            <a:r>
              <a:rPr lang="en-US" altLang="ko-KR" b="0" dirty="0"/>
              <a:t>short TRN subfield was defined to enable </a:t>
            </a:r>
            <a:r>
              <a:rPr lang="en-US" altLang="ko-KR" b="0" dirty="0" smtClean="0"/>
              <a:t>shorter BRP packets for SC mode</a:t>
            </a:r>
          </a:p>
          <a:p>
            <a:r>
              <a:rPr lang="en-US" altLang="ko-KR" b="0" dirty="0" smtClean="0"/>
              <a:t>In current draft, TRN </a:t>
            </a:r>
            <a:r>
              <a:rPr lang="en-US" altLang="ko-KR" b="0" dirty="0"/>
              <a:t>subfield Sequence Length field </a:t>
            </a:r>
            <a:r>
              <a:rPr lang="en-US" altLang="ko-KR" b="0" dirty="0" smtClean="0"/>
              <a:t>is defined </a:t>
            </a:r>
            <a:r>
              <a:rPr lang="en-US" altLang="ko-KR" b="0" dirty="0"/>
              <a:t>in EDMG-Header-A </a:t>
            </a:r>
            <a:r>
              <a:rPr lang="en-US" altLang="ko-KR" b="0" dirty="0" smtClean="0"/>
              <a:t>only for SC mode to indicates normal, short and long TRN subfield</a:t>
            </a:r>
          </a:p>
          <a:p>
            <a:endParaRPr lang="en-US" altLang="ko-KR" b="0" dirty="0" smtClean="0"/>
          </a:p>
          <a:p>
            <a:r>
              <a:rPr lang="en-US" altLang="ko-KR" b="0" dirty="0"/>
              <a:t>Same logic should be considered for OFDM mode </a:t>
            </a:r>
          </a:p>
          <a:p>
            <a:r>
              <a:rPr lang="en-US" altLang="ko-KR" b="0" dirty="0" smtClean="0"/>
              <a:t>Short and long OFDM TRN subfield should be defined  using TRN </a:t>
            </a:r>
            <a:r>
              <a:rPr lang="en-US" altLang="ko-KR" b="0" dirty="0"/>
              <a:t>subfield Sequence Length </a:t>
            </a:r>
            <a:r>
              <a:rPr lang="en-US" altLang="ko-KR" b="0" dirty="0" smtClean="0"/>
              <a:t>field </a:t>
            </a:r>
            <a:endParaRPr lang="en-US" altLang="ko-KR" b="0" dirty="0"/>
          </a:p>
          <a:p>
            <a:pPr lvl="0"/>
            <a:endParaRPr lang="en-US" altLang="ko-KR" b="0" dirty="0" smtClean="0"/>
          </a:p>
          <a:p>
            <a:pPr lvl="0"/>
            <a:endParaRPr lang="en-US" altLang="ko-KR" b="0" dirty="0"/>
          </a:p>
          <a:p>
            <a:pPr lvl="0"/>
            <a:endParaRPr lang="en-US" altLang="ko-KR" dirty="0"/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43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Considerations on the number of OFDM </a:t>
            </a:r>
            <a:r>
              <a:rPr lang="en-US" altLang="ko-KR" dirty="0"/>
              <a:t>symbols per TRN </a:t>
            </a:r>
            <a:r>
              <a:rPr lang="en-US" altLang="ko-KR" dirty="0" smtClean="0"/>
              <a:t>subfield(1/3)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b="0" dirty="0" smtClean="0"/>
              <a:t>In SC mode, duration of TRN subfield is as follows</a:t>
            </a:r>
          </a:p>
          <a:p>
            <a:pPr lvl="1"/>
            <a:r>
              <a:rPr lang="en-US" altLang="ko-KR" dirty="0" smtClean="0"/>
              <a:t>Normal : 6*128*</a:t>
            </a:r>
            <a:r>
              <a:rPr lang="en-US" altLang="ko-KR" dirty="0"/>
              <a:t> </a:t>
            </a:r>
            <a:r>
              <a:rPr lang="en-US" altLang="ko-KR" dirty="0" smtClean="0"/>
              <a:t>Tc = 768*Tc (1152*</a:t>
            </a:r>
            <a:r>
              <a:rPr lang="en-US" altLang="ko-KR" dirty="0" err="1" smtClean="0"/>
              <a:t>Ts</a:t>
            </a:r>
            <a:r>
              <a:rPr lang="en-US" altLang="ko-KR" dirty="0" smtClean="0"/>
              <a:t>)</a:t>
            </a:r>
          </a:p>
          <a:p>
            <a:pPr lvl="2"/>
            <a:r>
              <a:rPr lang="en-US" altLang="ko-KR" dirty="0"/>
              <a:t>Long : </a:t>
            </a:r>
            <a:r>
              <a:rPr lang="en-US" altLang="ko-KR" dirty="0" smtClean="0"/>
              <a:t>1536*Tc </a:t>
            </a:r>
            <a:r>
              <a:rPr lang="en-US" altLang="ko-KR" dirty="0"/>
              <a:t>(2304*</a:t>
            </a:r>
            <a:r>
              <a:rPr lang="en-US" altLang="ko-KR" dirty="0" err="1"/>
              <a:t>Ts</a:t>
            </a:r>
            <a:r>
              <a:rPr lang="en-US" altLang="ko-KR" dirty="0" smtClean="0"/>
              <a:t>),  Short </a:t>
            </a:r>
            <a:r>
              <a:rPr lang="en-US" altLang="ko-KR" dirty="0"/>
              <a:t>: </a:t>
            </a:r>
            <a:r>
              <a:rPr lang="en-US" altLang="ko-KR" dirty="0" smtClean="0"/>
              <a:t>384*Tc </a:t>
            </a:r>
            <a:r>
              <a:rPr lang="en-US" altLang="ko-KR" dirty="0"/>
              <a:t>(576*</a:t>
            </a:r>
            <a:r>
              <a:rPr lang="en-US" altLang="ko-KR" dirty="0" err="1"/>
              <a:t>Ts</a:t>
            </a:r>
            <a:r>
              <a:rPr lang="en-US" altLang="ko-KR" dirty="0"/>
              <a:t>)</a:t>
            </a:r>
          </a:p>
          <a:p>
            <a:pPr lvl="1"/>
            <a:r>
              <a:rPr lang="en-US" altLang="ko-KR" b="0" dirty="0" smtClean="0"/>
              <a:t>Tc : 0.57ns, </a:t>
            </a:r>
            <a:r>
              <a:rPr lang="en-US" altLang="ko-KR" b="0" dirty="0" err="1" smtClean="0"/>
              <a:t>Ts</a:t>
            </a:r>
            <a:r>
              <a:rPr lang="en-US" altLang="ko-KR" b="0" dirty="0" smtClean="0"/>
              <a:t> : 0.38ns</a:t>
            </a:r>
          </a:p>
          <a:p>
            <a:pPr lvl="0"/>
            <a:r>
              <a:rPr lang="en-US" altLang="ko-KR" b="0" dirty="0" smtClean="0"/>
              <a:t>For OFDM </a:t>
            </a:r>
            <a:r>
              <a:rPr lang="en-US" altLang="ko-KR" b="0" dirty="0"/>
              <a:t>mode, duration of TRN </a:t>
            </a:r>
            <a:r>
              <a:rPr lang="en-US" altLang="ko-KR" b="0" dirty="0" smtClean="0"/>
              <a:t>subfields are </a:t>
            </a:r>
            <a:r>
              <a:rPr lang="en-US" altLang="ko-KR" b="0" dirty="0"/>
              <a:t>as </a:t>
            </a:r>
            <a:r>
              <a:rPr lang="en-US" altLang="ko-KR" b="0" dirty="0" smtClean="0"/>
              <a:t>follow</a:t>
            </a:r>
            <a:endParaRPr lang="en-US" altLang="ko-KR" b="0" dirty="0"/>
          </a:p>
          <a:p>
            <a:pPr lvl="1"/>
            <a:r>
              <a:rPr lang="en-US" altLang="ko-KR" b="0" dirty="0" smtClean="0"/>
              <a:t>One OFDM symbol with </a:t>
            </a:r>
            <a:r>
              <a:rPr lang="en-US" altLang="ko-KR" b="0" dirty="0"/>
              <a:t>long </a:t>
            </a:r>
            <a:r>
              <a:rPr lang="en-US" altLang="ko-KR" b="0" dirty="0" smtClean="0"/>
              <a:t>GI(72.72ns) is 704*</a:t>
            </a:r>
            <a:r>
              <a:rPr lang="en-US" altLang="ko-KR" b="0" dirty="0" err="1" smtClean="0"/>
              <a:t>Ts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Two </a:t>
            </a:r>
            <a:r>
              <a:rPr lang="en-US" altLang="ko-KR" dirty="0"/>
              <a:t>OFDM </a:t>
            </a:r>
            <a:r>
              <a:rPr lang="en-US" altLang="ko-KR" dirty="0" smtClean="0"/>
              <a:t>symbols </a:t>
            </a:r>
            <a:r>
              <a:rPr lang="en-US" altLang="ko-KR" dirty="0"/>
              <a:t>with long </a:t>
            </a:r>
            <a:r>
              <a:rPr lang="en-US" altLang="ko-KR" dirty="0" smtClean="0"/>
              <a:t>GI(72.72ns</a:t>
            </a:r>
            <a:r>
              <a:rPr lang="en-US" altLang="ko-KR" dirty="0"/>
              <a:t>) is </a:t>
            </a:r>
            <a:r>
              <a:rPr lang="en-US" altLang="ko-KR" dirty="0" smtClean="0"/>
              <a:t>1408*</a:t>
            </a:r>
            <a:r>
              <a:rPr lang="en-US" altLang="ko-KR" dirty="0" err="1" smtClean="0"/>
              <a:t>Ts</a:t>
            </a:r>
            <a:endParaRPr lang="en-US" altLang="ko-KR" dirty="0"/>
          </a:p>
          <a:p>
            <a:endParaRPr lang="en-US" altLang="ko-KR" b="0" dirty="0" smtClean="0"/>
          </a:p>
          <a:p>
            <a:r>
              <a:rPr lang="en-US" altLang="ko-KR" b="0" dirty="0" smtClean="0"/>
              <a:t>Considering duration, one or two OFDM symbols can be candidate for the composition of OFDM TRN subfield</a:t>
            </a: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98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Considerations on the number of OFDM symbols per TRN subfield(2/3)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b="0" dirty="0" smtClean="0"/>
              <a:t>If </a:t>
            </a:r>
            <a:r>
              <a:rPr lang="en-US" altLang="ko-KR" b="0" dirty="0"/>
              <a:t>normal OFDM TRN subfield consists of </a:t>
            </a:r>
            <a:r>
              <a:rPr lang="en-US" altLang="ko-KR" b="0" dirty="0" smtClean="0"/>
              <a:t>two </a:t>
            </a:r>
            <a:r>
              <a:rPr lang="en-US" altLang="ko-KR" b="0" dirty="0"/>
              <a:t>OFDM symbol, </a:t>
            </a:r>
            <a:r>
              <a:rPr lang="en-US" altLang="ko-KR" b="0" dirty="0" smtClean="0"/>
              <a:t>defining short/long OFDM TRN subfield is simpler than one OFDM symbol case.</a:t>
            </a:r>
          </a:p>
          <a:p>
            <a:pPr lvl="0"/>
            <a:endParaRPr lang="en-US" altLang="ko-KR" b="0" dirty="0" smtClean="0"/>
          </a:p>
          <a:p>
            <a:pPr lvl="0"/>
            <a:r>
              <a:rPr lang="en-US" altLang="ko-KR" dirty="0" smtClean="0"/>
              <a:t>Proposed OFDM TRN subfield structures </a:t>
            </a:r>
          </a:p>
          <a:p>
            <a:pPr lvl="1"/>
            <a:r>
              <a:rPr lang="en-US" altLang="ko-KR" dirty="0" smtClean="0"/>
              <a:t>Normal OFDM TRN subfield</a:t>
            </a:r>
          </a:p>
          <a:p>
            <a:pPr lvl="1"/>
            <a:endParaRPr lang="en-US" altLang="ko-KR" b="0" dirty="0" smtClean="0"/>
          </a:p>
          <a:p>
            <a:pPr lvl="1"/>
            <a:r>
              <a:rPr lang="en-US" altLang="ko-KR" b="0" dirty="0" smtClean="0"/>
              <a:t>Short OFDM TRN subfield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Long OFDM TRN subfield</a:t>
            </a:r>
            <a:endParaRPr lang="en-US" altLang="ko-KR" b="0" dirty="0" smtClean="0"/>
          </a:p>
          <a:p>
            <a:pPr lvl="1"/>
            <a:endParaRPr lang="en-US" altLang="ko-KR" b="0" dirty="0" smtClean="0"/>
          </a:p>
          <a:p>
            <a:pPr lvl="0"/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419600"/>
            <a:ext cx="411480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1" y="5105400"/>
            <a:ext cx="205740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867400"/>
            <a:ext cx="830580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871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Considerations on the number of OFDM symbols per TRN subfield(3/3)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981200"/>
            <a:ext cx="7848600" cy="4114800"/>
          </a:xfrm>
        </p:spPr>
        <p:txBody>
          <a:bodyPr/>
          <a:lstStyle/>
          <a:p>
            <a:pPr lvl="0"/>
            <a:r>
              <a:rPr lang="en-US" altLang="ko-KR" b="0" dirty="0" smtClean="0"/>
              <a:t>In SC mode, the received TRN subfields are continuously processed with a </a:t>
            </a:r>
            <a:r>
              <a:rPr lang="en-US" altLang="ko-KR" b="0" dirty="0" err="1" smtClean="0"/>
              <a:t>Golay</a:t>
            </a:r>
            <a:r>
              <a:rPr lang="en-US" altLang="ko-KR" b="0" dirty="0" smtClean="0"/>
              <a:t> correlator and we can get sum of the estimated channels in time domain.</a:t>
            </a:r>
          </a:p>
          <a:p>
            <a:pPr lvl="0"/>
            <a:r>
              <a:rPr lang="en-US" altLang="ko-KR" b="0" dirty="0" smtClean="0"/>
              <a:t>If OFDM TRN subfield consists of two OFDM symbols, we can get two estimated channel and average sum of the estimated channels in frequency domain. </a:t>
            </a:r>
          </a:p>
          <a:p>
            <a:pPr lvl="0"/>
            <a:endParaRPr lang="en-US" altLang="ko-KR" b="0" dirty="0" smtClean="0"/>
          </a:p>
          <a:p>
            <a:pPr lvl="1"/>
            <a:endParaRPr lang="en-US" altLang="ko-KR" b="0" dirty="0" smtClean="0"/>
          </a:p>
          <a:p>
            <a:pPr lvl="0"/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We propose 2 OFDM symbols per OFDM TRN subfield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401074"/>
            <a:ext cx="50482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886200" y="4753603"/>
                <a:ext cx="533416" cy="4094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ko-KR" altLang="en-US" sz="200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altLang="ko-KR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ko-KR" sz="2000" b="0" i="1" smtClean="0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altLang="ko-KR" sz="20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753603"/>
                <a:ext cx="533416" cy="409471"/>
              </a:xfrm>
              <a:prstGeom prst="rect">
                <a:avLst/>
              </a:prstGeom>
              <a:blipFill rotWithShape="1">
                <a:blip r:embed="rId4"/>
                <a:stretch>
                  <a:fillRect t="-4478" r="-6897" b="-149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090022" y="4753603"/>
                <a:ext cx="539378" cy="4094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ko-KR" altLang="en-US" sz="200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altLang="ko-KR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ko-KR" sz="2000" b="0" i="1" smtClean="0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altLang="ko-KR" sz="20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ko-KR" altLang="en-US" sz="2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0022" y="4753603"/>
                <a:ext cx="539378" cy="409471"/>
              </a:xfrm>
              <a:prstGeom prst="rect">
                <a:avLst/>
              </a:prstGeom>
              <a:blipFill rotWithShape="1">
                <a:blip r:embed="rId5"/>
                <a:stretch>
                  <a:fillRect t="-4478" r="-7865" b="-298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직선 화살표 연결선 8"/>
          <p:cNvCxnSpPr/>
          <p:nvPr/>
        </p:nvCxnSpPr>
        <p:spPr bwMode="auto">
          <a:xfrm>
            <a:off x="4191000" y="5115345"/>
            <a:ext cx="914400" cy="2763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1" name="직선 화살표 연결선 10"/>
          <p:cNvCxnSpPr/>
          <p:nvPr/>
        </p:nvCxnSpPr>
        <p:spPr bwMode="auto">
          <a:xfrm flipH="1">
            <a:off x="5257800" y="5115345"/>
            <a:ext cx="1101911" cy="2763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133600" y="5383331"/>
                <a:ext cx="3277949" cy="4078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2000" dirty="0" smtClean="0"/>
                  <a:t>average estimated channel :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ko-KR" altLang="en-US" sz="20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ko-KR" sz="2000" b="0" i="1" smtClean="0">
                            <a:latin typeface="Cambria Math"/>
                          </a:rPr>
                          <m:t>𝐻</m:t>
                        </m:r>
                      </m:e>
                    </m:acc>
                  </m:oMath>
                </a14:m>
                <a:endParaRPr lang="ko-KR" altLang="en-US" sz="2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5383331"/>
                <a:ext cx="3277949" cy="407869"/>
              </a:xfrm>
              <a:prstGeom prst="rect">
                <a:avLst/>
              </a:prstGeom>
              <a:blipFill rotWithShape="1">
                <a:blip r:embed="rId6"/>
                <a:stretch>
                  <a:fillRect l="-1859" t="-7463" r="-11896" b="-26866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211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</a:t>
            </a:r>
            <a:br>
              <a:rPr lang="en-US" altLang="ko-KR" dirty="0" smtClean="0"/>
            </a:br>
            <a:r>
              <a:rPr lang="en-US" altLang="ko-KR" dirty="0" smtClean="0"/>
              <a:t>T repetition of TRN subfield in SC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lvl="0"/>
            <a:r>
              <a:rPr lang="en-US" altLang="ko-KR" b="0" dirty="0" smtClean="0"/>
              <a:t>In [3], a T repetitions of TRN subfield at the beginning of TRN field are defined to provide a transition interval between the processing of the data and TRN fields</a:t>
            </a:r>
          </a:p>
          <a:p>
            <a:pPr lvl="0"/>
            <a:endParaRPr lang="en-US" altLang="ko-KR" b="0" dirty="0" smtClean="0"/>
          </a:p>
          <a:p>
            <a:pPr lvl="0"/>
            <a:r>
              <a:rPr lang="en-US" altLang="ko-KR" b="0" dirty="0" smtClean="0"/>
              <a:t>In SC , T is determined by the value of TRN Subfield Sequence Length field in EDMG-Header-A </a:t>
            </a:r>
          </a:p>
          <a:p>
            <a:pPr lvl="1"/>
            <a:r>
              <a:rPr lang="en-US" altLang="ko-KR" dirty="0" smtClean="0"/>
              <a:t>If TRN </a:t>
            </a:r>
            <a:r>
              <a:rPr lang="en-US" altLang="ko-KR" dirty="0"/>
              <a:t>Subfield Sequence Length </a:t>
            </a:r>
            <a:r>
              <a:rPr lang="en-US" altLang="ko-KR" dirty="0" smtClean="0"/>
              <a:t>field is 0, T is equal to 2 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If TRN Subfield Sequence Length field is 1, T </a:t>
            </a:r>
            <a:r>
              <a:rPr lang="en-US" altLang="ko-KR" dirty="0"/>
              <a:t>is equal to </a:t>
            </a:r>
            <a:r>
              <a:rPr lang="en-US" altLang="ko-KR" dirty="0" smtClean="0"/>
              <a:t>1 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If TRN </a:t>
            </a:r>
            <a:r>
              <a:rPr lang="en-US" altLang="ko-KR" dirty="0"/>
              <a:t>Subfield Sequence Length </a:t>
            </a:r>
            <a:r>
              <a:rPr lang="en-US" altLang="ko-KR" dirty="0" smtClean="0"/>
              <a:t>field is 2, T </a:t>
            </a:r>
            <a:r>
              <a:rPr lang="en-US" altLang="ko-KR" dirty="0"/>
              <a:t>is equal to </a:t>
            </a:r>
            <a:r>
              <a:rPr lang="en-US" altLang="ko-KR" dirty="0" smtClean="0"/>
              <a:t>4 </a:t>
            </a:r>
            <a:endParaRPr lang="en-US" altLang="ko-KR" b="0" dirty="0" smtClean="0"/>
          </a:p>
          <a:p>
            <a:pPr lvl="0"/>
            <a:endParaRPr lang="en-US" altLang="ko-KR" b="0" dirty="0" smtClean="0"/>
          </a:p>
          <a:p>
            <a:pPr lvl="0"/>
            <a:endParaRPr lang="en-US" altLang="ko-KR" b="0" dirty="0" smtClean="0"/>
          </a:p>
          <a:p>
            <a:pPr lvl="0"/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33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Proposal:</a:t>
            </a:r>
            <a:br>
              <a:rPr lang="en-US" altLang="ko-KR" dirty="0" smtClean="0"/>
            </a:br>
            <a:r>
              <a:rPr lang="en-US" altLang="ko-KR" dirty="0" smtClean="0"/>
              <a:t>T repetition of TRN subfield for OFDM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altLang="ko-KR" b="0" dirty="0" smtClean="0"/>
              <a:t>For OFDM, T repetition of OFDM TRN subfield also should be defined </a:t>
            </a:r>
            <a:r>
              <a:rPr lang="en-US" altLang="ko-KR" b="0" dirty="0"/>
              <a:t>to provide a transition interval </a:t>
            </a:r>
            <a:endParaRPr lang="en-US" altLang="ko-KR" b="0" dirty="0" smtClean="0"/>
          </a:p>
          <a:p>
            <a:endParaRPr lang="en-US" altLang="ko-KR" b="0" dirty="0"/>
          </a:p>
          <a:p>
            <a:r>
              <a:rPr lang="en-US" altLang="ko-KR" b="0" dirty="0" smtClean="0"/>
              <a:t>T should be determined by the value of TRN Subfield Sequence Length field in EDMG-Header-A </a:t>
            </a:r>
            <a:br>
              <a:rPr lang="en-US" altLang="ko-KR" b="0" dirty="0" smtClean="0"/>
            </a:br>
            <a:r>
              <a:rPr lang="en-US" altLang="ko-KR" b="0" dirty="0" smtClean="0"/>
              <a:t>same as SC TRN subfield</a:t>
            </a:r>
          </a:p>
          <a:p>
            <a:pPr lvl="1"/>
            <a:r>
              <a:rPr lang="en-US" altLang="ko-KR" dirty="0"/>
              <a:t>TRN Subfield Sequence Length field : 0 </a:t>
            </a:r>
          </a:p>
          <a:p>
            <a:pPr lvl="2"/>
            <a:r>
              <a:rPr lang="en-US" altLang="ko-KR" dirty="0"/>
              <a:t>T is equal to 2 (2 </a:t>
            </a:r>
            <a:r>
              <a:rPr lang="en-US" altLang="ko-KR" dirty="0" smtClean="0"/>
              <a:t>repetitions of OFDM </a:t>
            </a:r>
            <a:r>
              <a:rPr lang="en-US" altLang="ko-KR" dirty="0"/>
              <a:t>TRN </a:t>
            </a:r>
            <a:r>
              <a:rPr lang="en-US" altLang="ko-KR" dirty="0" smtClean="0"/>
              <a:t>subfield)</a:t>
            </a:r>
            <a:endParaRPr lang="en-US" altLang="ko-KR" dirty="0"/>
          </a:p>
          <a:p>
            <a:pPr lvl="1"/>
            <a:r>
              <a:rPr lang="en-US" altLang="ko-KR" dirty="0"/>
              <a:t>TRN Subfield Sequence Length field : 1 </a:t>
            </a:r>
          </a:p>
          <a:p>
            <a:pPr lvl="2"/>
            <a:r>
              <a:rPr lang="en-US" altLang="ko-KR" dirty="0"/>
              <a:t>T is equal to 1 (1 repetition of </a:t>
            </a:r>
            <a:r>
              <a:rPr lang="en-US" altLang="ko-KR" dirty="0" smtClean="0"/>
              <a:t>OFDM </a:t>
            </a:r>
            <a:r>
              <a:rPr lang="en-US" altLang="ko-KR" dirty="0"/>
              <a:t>TRN subfield)</a:t>
            </a:r>
          </a:p>
          <a:p>
            <a:pPr lvl="1"/>
            <a:r>
              <a:rPr lang="en-US" altLang="ko-KR" dirty="0"/>
              <a:t>TRN Subfield Sequence Length field : 2 </a:t>
            </a:r>
          </a:p>
          <a:p>
            <a:pPr lvl="2"/>
            <a:r>
              <a:rPr lang="en-US" altLang="ko-KR" dirty="0"/>
              <a:t>T is equal to 4 (4 </a:t>
            </a:r>
            <a:r>
              <a:rPr lang="en-US" altLang="ko-KR" dirty="0" smtClean="0"/>
              <a:t>repetitions </a:t>
            </a:r>
            <a:r>
              <a:rPr lang="en-US" altLang="ko-KR" dirty="0"/>
              <a:t>of </a:t>
            </a:r>
            <a:r>
              <a:rPr lang="en-US" altLang="ko-KR" dirty="0" smtClean="0"/>
              <a:t>OFDM </a:t>
            </a:r>
            <a:r>
              <a:rPr lang="en-US" altLang="ko-KR" dirty="0"/>
              <a:t>TRN </a:t>
            </a:r>
            <a:r>
              <a:rPr lang="en-US" altLang="ko-KR" dirty="0" smtClean="0"/>
              <a:t>subfield)</a:t>
            </a:r>
            <a:endParaRPr lang="en-US" altLang="ko-KR" dirty="0"/>
          </a:p>
          <a:p>
            <a:pPr lvl="0"/>
            <a:endParaRPr lang="en-US" altLang="ko-KR" b="0" dirty="0" smtClean="0"/>
          </a:p>
          <a:p>
            <a:pPr lvl="0"/>
            <a:endParaRPr lang="en-US" altLang="ko-KR" b="0" dirty="0" smtClean="0"/>
          </a:p>
          <a:p>
            <a:pPr lvl="0"/>
            <a:endParaRPr lang="en-US" altLang="ko-KR" b="0" dirty="0" smtClean="0"/>
          </a:p>
          <a:p>
            <a:pPr lvl="0"/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88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b="0" dirty="0" smtClean="0"/>
              <a:t>We propose normal/short/long OFDM TRN subfield likewise SC TRN subfield</a:t>
            </a:r>
          </a:p>
          <a:p>
            <a:pPr lvl="1"/>
            <a:r>
              <a:rPr lang="en-US" altLang="ko-KR" dirty="0" smtClean="0"/>
              <a:t>We don’t need to define a new way of composing the normal/short/long TRN subfield for OFDM</a:t>
            </a:r>
            <a:endParaRPr lang="en-US" altLang="ko-KR" b="0" dirty="0" smtClean="0"/>
          </a:p>
          <a:p>
            <a:pPr lvl="0"/>
            <a:endParaRPr lang="en-US" altLang="ko-KR" b="0" dirty="0" smtClean="0"/>
          </a:p>
          <a:p>
            <a:pPr lvl="0"/>
            <a:r>
              <a:rPr lang="en-US" altLang="ko-KR" b="0" dirty="0" smtClean="0"/>
              <a:t>We also propose T repetitions of OFDM TRN subfield using </a:t>
            </a:r>
            <a:r>
              <a:rPr lang="en-US" altLang="ko-KR" b="0" dirty="0"/>
              <a:t>TRN Subfield Sequence Length field </a:t>
            </a:r>
            <a:r>
              <a:rPr lang="en-US" altLang="ko-KR" b="0" dirty="0" smtClean="0"/>
              <a:t>in </a:t>
            </a:r>
            <a:r>
              <a:rPr lang="en-US" altLang="ko-KR" b="0" dirty="0"/>
              <a:t>EDMG-Header-A same as SC TRN </a:t>
            </a:r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41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171482</TotalTime>
  <Words>778</Words>
  <Application>Microsoft Office PowerPoint</Application>
  <PresentationFormat>화면 슬라이드 쇼(4:3)</PresentationFormat>
  <Paragraphs>158</Paragraphs>
  <Slides>11</Slides>
  <Notes>11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3" baseType="lpstr">
      <vt:lpstr>ACcord Submission Template</vt:lpstr>
      <vt:lpstr>Document</vt:lpstr>
      <vt:lpstr>Further Considerations on OFDM TRN in 11ay</vt:lpstr>
      <vt:lpstr>Introduction </vt:lpstr>
      <vt:lpstr>Short and long TRN subfield in SC</vt:lpstr>
      <vt:lpstr>Considerations on the number of OFDM symbols per TRN subfield(1/3)</vt:lpstr>
      <vt:lpstr>Considerations on the number of OFDM symbols per TRN subfield(2/3)</vt:lpstr>
      <vt:lpstr>Considerations on the number of OFDM symbols per TRN subfield(3/3)</vt:lpstr>
      <vt:lpstr>Recap: T repetition of TRN subfield in SC</vt:lpstr>
      <vt:lpstr>Proposal: T repetition of TRN subfield for OFDM</vt:lpstr>
      <vt:lpstr>Conclusion</vt:lpstr>
      <vt:lpstr>SP #1</vt:lpstr>
      <vt:lpstr>References</vt:lpstr>
    </vt:vector>
  </TitlesOfParts>
  <Company>&lt;Company Name&gt;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박성진</dc:creator>
  <cp:lastModifiedBy>admin</cp:lastModifiedBy>
  <cp:revision>2270</cp:revision>
  <cp:lastPrinted>2017-09-07T01:22:26Z</cp:lastPrinted>
  <dcterms:created xsi:type="dcterms:W3CDTF">2009-12-02T19:05:24Z</dcterms:created>
  <dcterms:modified xsi:type="dcterms:W3CDTF">2017-11-06T15:53:27Z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