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53" r:id="rId2"/>
    <p:sldId id="573" r:id="rId3"/>
    <p:sldId id="562" r:id="rId4"/>
    <p:sldId id="563" r:id="rId5"/>
    <p:sldId id="564" r:id="rId6"/>
    <p:sldId id="568" r:id="rId7"/>
    <p:sldId id="570" r:id="rId8"/>
    <p:sldId id="565" r:id="rId9"/>
    <p:sldId id="569" r:id="rId10"/>
    <p:sldId id="566" r:id="rId11"/>
    <p:sldId id="545" r:id="rId12"/>
    <p:sldId id="544" r:id="rId13"/>
    <p:sldId id="556" r:id="rId14"/>
    <p:sldId id="574" r:id="rId15"/>
    <p:sldId id="575" r:id="rId16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8005" autoAdjust="0"/>
  </p:normalViewPr>
  <p:slideViewPr>
    <p:cSldViewPr>
      <p:cViewPr varScale="1">
        <p:scale>
          <a:sx n="104" d="100"/>
          <a:sy n="104" d="100"/>
        </p:scale>
        <p:origin x="102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802.11-17/1652r0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WUR operation of WUR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654071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WUR mode signaling (termination)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WUR mode response can be omitted in WUR mode signaling for termination</a:t>
            </a:r>
          </a:p>
          <a:p>
            <a:r>
              <a:rPr lang="en-US" altLang="ko-KR" dirty="0" smtClean="0"/>
              <a:t>Once WUR mode is terminated, the STA can operate in existing PS mode or move to active mode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828800"/>
            <a:ext cx="7381735" cy="211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784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submission, we reviewed MAC basic features and proposed detail operations</a:t>
            </a:r>
          </a:p>
          <a:p>
            <a:pPr lvl="1"/>
            <a:r>
              <a:rPr lang="en-US" altLang="ko-KR" dirty="0" smtClean="0"/>
              <a:t>WUR capability information element</a:t>
            </a:r>
          </a:p>
          <a:p>
            <a:pPr lvl="1"/>
            <a:r>
              <a:rPr lang="en-US" altLang="ko-KR" dirty="0" smtClean="0"/>
              <a:t>Two management frame for WUR mode signaling and negotiation</a:t>
            </a:r>
          </a:p>
          <a:p>
            <a:pPr lvl="1"/>
            <a:r>
              <a:rPr lang="en-US" altLang="ko-KR" dirty="0"/>
              <a:t>Data reception </a:t>
            </a:r>
            <a:r>
              <a:rPr lang="en-US" altLang="ko-KR" dirty="0" smtClean="0"/>
              <a:t>method in </a:t>
            </a:r>
            <a:r>
              <a:rPr lang="en-US" altLang="ko-KR" dirty="0"/>
              <a:t>WUR mode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</a:t>
            </a:r>
            <a:r>
              <a:rPr lang="en-US" altLang="ko-KR" dirty="0" smtClean="0"/>
              <a:t>agree </a:t>
            </a:r>
            <a:r>
              <a:rPr lang="en-US" altLang="ko-KR" dirty="0"/>
              <a:t>to add following text in SFD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Define Information Element for WUR capability information</a:t>
            </a:r>
          </a:p>
          <a:p>
            <a:pPr lvl="2"/>
            <a:r>
              <a:rPr lang="en-US" altLang="ko-KR" dirty="0"/>
              <a:t>Remaining resource for WUR operation at AP side (WUR ID space, etc...) </a:t>
            </a:r>
          </a:p>
          <a:p>
            <a:pPr lvl="2"/>
            <a:r>
              <a:rPr lang="en-US" altLang="ko-KR" dirty="0"/>
              <a:t>Supported transmission rate for Wake-up packet</a:t>
            </a:r>
          </a:p>
          <a:p>
            <a:pPr lvl="2"/>
            <a:r>
              <a:rPr lang="en-US" altLang="ko-KR" dirty="0"/>
              <a:t>Supported operating class for WUR channel</a:t>
            </a:r>
          </a:p>
          <a:p>
            <a:pPr lvl="2"/>
            <a:r>
              <a:rPr lang="en-US" altLang="ko-KR" dirty="0" smtClean="0"/>
              <a:t>Mode </a:t>
            </a:r>
            <a:r>
              <a:rPr lang="en-US" altLang="ko-KR" dirty="0"/>
              <a:t>transition delay</a:t>
            </a:r>
          </a:p>
          <a:p>
            <a:pPr lvl="2"/>
            <a:r>
              <a:rPr lang="en-US" altLang="ko-KR" dirty="0"/>
              <a:t>Optional features</a:t>
            </a:r>
          </a:p>
          <a:p>
            <a:pPr lvl="3"/>
            <a:r>
              <a:rPr lang="en-US" altLang="ko-KR" dirty="0"/>
              <a:t>Nonzero-length Frame Body support</a:t>
            </a:r>
          </a:p>
          <a:p>
            <a:pPr lvl="2"/>
            <a:r>
              <a:rPr lang="en-US" altLang="ko-KR" dirty="0" smtClean="0"/>
              <a:t>Other information is TBD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63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modify following text in the SFD?</a:t>
            </a:r>
          </a:p>
          <a:p>
            <a:pPr lvl="1"/>
            <a:r>
              <a:rPr lang="en-GB" altLang="ko-KR" dirty="0"/>
              <a:t>WUR mode signaling shall be defined for the WUR STA to enter the WUR mode by explicit signalling</a:t>
            </a:r>
            <a:r>
              <a:rPr lang="en-GB" altLang="ko-KR" u="sng" dirty="0"/>
              <a:t>:</a:t>
            </a:r>
            <a:endParaRPr lang="ko-KR" altLang="ko-KR"/>
          </a:p>
          <a:p>
            <a:pPr lvl="2"/>
            <a:r>
              <a:rPr lang="en-GB" altLang="ko-KR" dirty="0" smtClean="0"/>
              <a:t>WUR </a:t>
            </a:r>
            <a:r>
              <a:rPr lang="en-GB" altLang="ko-KR" dirty="0"/>
              <a:t>mode signaling is done on the Primary connectivity radio. </a:t>
            </a:r>
            <a:endParaRPr lang="en-GB" altLang="ko-KR" dirty="0" smtClean="0"/>
          </a:p>
          <a:p>
            <a:pPr lvl="3"/>
            <a:r>
              <a:rPr lang="en-US" altLang="ko-KR" u="sng" dirty="0"/>
              <a:t>An WUR STA </a:t>
            </a:r>
            <a:r>
              <a:rPr lang="en-US" altLang="ko-KR" u="sng" dirty="0" smtClean="0"/>
              <a:t>shall send </a:t>
            </a:r>
            <a:r>
              <a:rPr lang="en-US" altLang="ko-KR" u="sng" dirty="0"/>
              <a:t>WUR Mode Request frame </a:t>
            </a:r>
            <a:r>
              <a:rPr lang="en-US" altLang="ko-KR" u="sng" dirty="0" smtClean="0"/>
              <a:t>when it wants to </a:t>
            </a:r>
            <a:r>
              <a:rPr lang="en-US" altLang="ko-KR" u="sng" dirty="0"/>
              <a:t>enter or terminate WUR mode </a:t>
            </a:r>
          </a:p>
          <a:p>
            <a:pPr lvl="3"/>
            <a:r>
              <a:rPr lang="en-US" altLang="ko-KR" u="sng" dirty="0"/>
              <a:t>An AP that received WUR Mode Request frame may send WUR Mode Response frame to the </a:t>
            </a:r>
            <a:r>
              <a:rPr lang="en-US" altLang="ko-KR" u="sng" dirty="0" smtClean="0"/>
              <a:t>STA</a:t>
            </a:r>
            <a:endParaRPr lang="ko-KR" altLang="ko-KR" dirty="0" smtClean="0"/>
          </a:p>
          <a:p>
            <a:pPr lvl="2"/>
            <a:r>
              <a:rPr lang="en-GB" altLang="ko-KR" dirty="0" smtClean="0"/>
              <a:t>Wake-up </a:t>
            </a:r>
            <a:r>
              <a:rPr lang="en-GB" altLang="ko-KR" dirty="0"/>
              <a:t>operating parameter </a:t>
            </a:r>
            <a:r>
              <a:rPr lang="en-GB" altLang="ko-KR" dirty="0" smtClean="0"/>
              <a:t>is notified </a:t>
            </a:r>
            <a:r>
              <a:rPr lang="en-GB" altLang="ko-KR" dirty="0"/>
              <a:t>in WUR mode signalling:</a:t>
            </a:r>
            <a:endParaRPr lang="ko-KR" altLang="ko-KR"/>
          </a:p>
          <a:p>
            <a:pPr lvl="3"/>
            <a:r>
              <a:rPr lang="en-GB" altLang="ko-KR" dirty="0"/>
              <a:t>Detailed parameters are TBD.</a:t>
            </a:r>
            <a:endParaRPr lang="ko-KR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03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modify following text in the SFD?</a:t>
            </a:r>
          </a:p>
          <a:p>
            <a:pPr lvl="1"/>
            <a:r>
              <a:rPr lang="en-GB" altLang="ko-KR" dirty="0"/>
              <a:t>WUR mode signaling shall be defined for the WUR STA to enter the WUR mode by explicit signalling</a:t>
            </a:r>
            <a:r>
              <a:rPr lang="en-GB" altLang="ko-KR" u="sng" dirty="0"/>
              <a:t>:</a:t>
            </a:r>
            <a:endParaRPr lang="ko-KR" altLang="ko-KR"/>
          </a:p>
          <a:p>
            <a:pPr lvl="2"/>
            <a:r>
              <a:rPr lang="en-GB" altLang="ko-KR" dirty="0" smtClean="0"/>
              <a:t>WUR </a:t>
            </a:r>
            <a:r>
              <a:rPr lang="en-GB" altLang="ko-KR" dirty="0"/>
              <a:t>mode signaling is done on the Primary connectivity radio. </a:t>
            </a:r>
            <a:endParaRPr lang="en-GB" altLang="ko-KR" dirty="0" smtClean="0"/>
          </a:p>
          <a:p>
            <a:pPr lvl="2"/>
            <a:r>
              <a:rPr lang="en-GB" altLang="ko-KR" dirty="0" smtClean="0"/>
              <a:t>Wake-up </a:t>
            </a:r>
            <a:r>
              <a:rPr lang="en-GB" altLang="ko-KR" dirty="0"/>
              <a:t>operating parameter </a:t>
            </a:r>
            <a:r>
              <a:rPr lang="en-GB" altLang="ko-KR" dirty="0" smtClean="0"/>
              <a:t>is notified </a:t>
            </a:r>
            <a:r>
              <a:rPr lang="en-GB" altLang="ko-KR" dirty="0"/>
              <a:t>in WUR mode signalling:</a:t>
            </a:r>
            <a:endParaRPr lang="ko-KR" altLang="ko-KR"/>
          </a:p>
          <a:p>
            <a:pPr lvl="3"/>
            <a:r>
              <a:rPr lang="en-GB" altLang="ko-KR" strike="sngStrike" dirty="0"/>
              <a:t>Detailed parameters are TBD.</a:t>
            </a:r>
            <a:endParaRPr lang="ko-KR" altLang="ko-KR" strike="sngStrike"/>
          </a:p>
          <a:p>
            <a:pPr lvl="3"/>
            <a:r>
              <a:rPr lang="en-GB" altLang="ko-KR" u="sng" dirty="0" smtClean="0"/>
              <a:t>WUR </a:t>
            </a:r>
            <a:r>
              <a:rPr lang="en-GB" altLang="ko-KR" u="sng" dirty="0"/>
              <a:t>mode </a:t>
            </a:r>
            <a:r>
              <a:rPr lang="en-GB" altLang="ko-KR" u="sng" dirty="0" smtClean="0"/>
              <a:t>request: Mode </a:t>
            </a:r>
            <a:r>
              <a:rPr lang="en-GB" altLang="ko-KR" u="sng" dirty="0" smtClean="0"/>
              <a:t>indication, </a:t>
            </a:r>
            <a:r>
              <a:rPr lang="en-GB" altLang="ko-KR" u="sng" dirty="0" smtClean="0"/>
              <a:t>Timeout </a:t>
            </a:r>
            <a:r>
              <a:rPr lang="en-GB" altLang="ko-KR" u="sng" dirty="0"/>
              <a:t>value for </a:t>
            </a:r>
            <a:r>
              <a:rPr lang="en-GB" altLang="ko-KR" u="sng" dirty="0" smtClean="0"/>
              <a:t>unicast wake-up </a:t>
            </a:r>
            <a:r>
              <a:rPr lang="en-GB" altLang="ko-KR" u="sng" dirty="0" smtClean="0"/>
              <a:t>packet, </a:t>
            </a:r>
            <a:r>
              <a:rPr lang="en-GB" altLang="ko-KR" u="sng" dirty="0" smtClean="0"/>
              <a:t>Channel quality information, </a:t>
            </a:r>
            <a:r>
              <a:rPr lang="en-US" altLang="ko-KR" u="sng" dirty="0"/>
              <a:t>Preferred duty cycle parameter </a:t>
            </a:r>
            <a:endParaRPr lang="en-US" altLang="ko-KR" u="sng" dirty="0" smtClean="0"/>
          </a:p>
          <a:p>
            <a:pPr lvl="3"/>
            <a:r>
              <a:rPr lang="en-GB" altLang="ko-KR" u="sng" dirty="0" smtClean="0"/>
              <a:t>WUR </a:t>
            </a:r>
            <a:r>
              <a:rPr lang="en-GB" altLang="ko-KR" u="sng" dirty="0"/>
              <a:t>mode </a:t>
            </a:r>
            <a:r>
              <a:rPr lang="en-GB" altLang="ko-KR" u="sng" dirty="0" smtClean="0"/>
              <a:t>response: Status </a:t>
            </a:r>
            <a:r>
              <a:rPr lang="en-GB" altLang="ko-KR" u="sng" dirty="0" smtClean="0"/>
              <a:t>code, </a:t>
            </a:r>
            <a:r>
              <a:rPr lang="en-GB" altLang="ko-KR" u="sng" dirty="0" smtClean="0"/>
              <a:t>WUR </a:t>
            </a:r>
            <a:r>
              <a:rPr lang="en-GB" altLang="ko-KR" u="sng" dirty="0"/>
              <a:t>ID </a:t>
            </a:r>
            <a:r>
              <a:rPr lang="en-GB" altLang="ko-KR" u="sng" dirty="0" smtClean="0"/>
              <a:t>Allocation, </a:t>
            </a:r>
            <a:r>
              <a:rPr lang="en-GB" altLang="ko-KR" u="sng" dirty="0" smtClean="0"/>
              <a:t>Duty </a:t>
            </a:r>
            <a:r>
              <a:rPr lang="en-GB" altLang="ko-KR" u="sng" dirty="0"/>
              <a:t>cycle </a:t>
            </a:r>
            <a:r>
              <a:rPr lang="en-GB" altLang="ko-KR" u="sng" dirty="0" smtClean="0"/>
              <a:t>information, WUR </a:t>
            </a:r>
            <a:r>
              <a:rPr lang="en-GB" altLang="ko-KR" u="sng" dirty="0"/>
              <a:t>channel </a:t>
            </a:r>
            <a:r>
              <a:rPr lang="en-GB" altLang="ko-KR" u="sng" dirty="0" smtClean="0"/>
              <a:t>information, Transmission </a:t>
            </a:r>
            <a:r>
              <a:rPr lang="en-GB" altLang="ko-KR" u="sng" dirty="0"/>
              <a:t>rate for Wake-up </a:t>
            </a:r>
            <a:r>
              <a:rPr lang="en-GB" altLang="ko-KR" u="sng" dirty="0" smtClean="0"/>
              <a:t>packet, TSF, WUR Beacon </a:t>
            </a:r>
            <a:r>
              <a:rPr lang="en-GB" altLang="ko-KR" u="sng" dirty="0" smtClean="0"/>
              <a:t>information</a:t>
            </a:r>
            <a:endParaRPr lang="en-GB" altLang="ko-KR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94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following text in SFD?</a:t>
            </a:r>
          </a:p>
          <a:p>
            <a:pPr lvl="1"/>
            <a:r>
              <a:rPr lang="en-US" altLang="ko-KR" dirty="0"/>
              <a:t>WUR STA follows </a:t>
            </a:r>
            <a:r>
              <a:rPr lang="en-US" altLang="ko-KR" dirty="0" smtClean="0"/>
              <a:t>rules which are described </a:t>
            </a:r>
            <a:r>
              <a:rPr lang="en-US" altLang="ko-KR" dirty="0"/>
              <a:t>in </a:t>
            </a:r>
            <a:r>
              <a:rPr lang="en-US" altLang="ko-KR" dirty="0" smtClean="0"/>
              <a:t>slide 8 whatever existing </a:t>
            </a:r>
            <a:r>
              <a:rPr lang="en-US" altLang="ko-KR" dirty="0"/>
              <a:t>power saving feature is used </a:t>
            </a:r>
          </a:p>
          <a:p>
            <a:pPr lvl="2"/>
            <a:r>
              <a:rPr lang="en-US" altLang="ko-KR" dirty="0"/>
              <a:t>Multicast and broadcast wake-up packet case is TBD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43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Even though our SFD has been </a:t>
            </a:r>
            <a:r>
              <a:rPr lang="en-US" altLang="ko-KR" dirty="0"/>
              <a:t>almost </a:t>
            </a:r>
            <a:r>
              <a:rPr lang="en-US" altLang="ko-KR" dirty="0" smtClean="0"/>
              <a:t>done, some of basic MAC procedures are still unclear</a:t>
            </a:r>
          </a:p>
          <a:p>
            <a:pPr lvl="1"/>
            <a:r>
              <a:rPr lang="en-US" altLang="ko-KR" dirty="0" smtClean="0"/>
              <a:t>We will </a:t>
            </a:r>
            <a:r>
              <a:rPr lang="en-US" altLang="ko-KR" dirty="0"/>
              <a:t>address and make clear </a:t>
            </a:r>
            <a:r>
              <a:rPr lang="en-US" altLang="ko-KR" dirty="0" smtClean="0"/>
              <a:t>these unclearness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755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MAC overall procedure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490" y="2800350"/>
            <a:ext cx="828902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784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Association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WUR capability information will be delivered between AP and STA during association procedure</a:t>
            </a:r>
          </a:p>
          <a:p>
            <a:pPr lvl="1"/>
            <a:r>
              <a:rPr lang="en-US" altLang="ko-KR" dirty="0" smtClean="0"/>
              <a:t>Remaining resource for WUR operation at AP side (WUR ID space, etc...) </a:t>
            </a:r>
          </a:p>
          <a:p>
            <a:pPr lvl="1"/>
            <a:r>
              <a:rPr lang="en-US" altLang="ko-KR" dirty="0" smtClean="0"/>
              <a:t>Supported transmission rate for Wake-up packet</a:t>
            </a:r>
          </a:p>
          <a:p>
            <a:pPr lvl="1"/>
            <a:r>
              <a:rPr lang="en-US" altLang="ko-KR" dirty="0" smtClean="0"/>
              <a:t>Supported operating class for WUR channel</a:t>
            </a:r>
          </a:p>
          <a:p>
            <a:pPr lvl="1"/>
            <a:r>
              <a:rPr lang="en-US" altLang="ko-KR" dirty="0" smtClean="0"/>
              <a:t>Mode transition delay</a:t>
            </a:r>
          </a:p>
          <a:p>
            <a:pPr lvl="1"/>
            <a:r>
              <a:rPr lang="en-US" altLang="ko-KR" dirty="0" smtClean="0"/>
              <a:t>Optional features</a:t>
            </a:r>
          </a:p>
          <a:p>
            <a:pPr lvl="2"/>
            <a:r>
              <a:rPr lang="en-US" altLang="ko-KR" dirty="0" smtClean="0"/>
              <a:t>Nonzero-length Frame Body support</a:t>
            </a:r>
          </a:p>
          <a:p>
            <a:r>
              <a:rPr lang="en-US" altLang="ko-KR" dirty="0" smtClean="0"/>
              <a:t>We may need a new IE for WUR capability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369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WUR mode signaling (entry)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8153400" cy="4676775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Two management frames (WUR mode request/response) will be defined for WUR mode signaling </a:t>
            </a:r>
          </a:p>
          <a:p>
            <a:r>
              <a:rPr lang="en-US" altLang="ko-KR" dirty="0" smtClean="0"/>
              <a:t>WUR mode signaling incorporates WUR negotiation</a:t>
            </a:r>
          </a:p>
          <a:p>
            <a:r>
              <a:rPr lang="en-US" altLang="ko-KR" dirty="0" smtClean="0"/>
              <a:t>After WUR mode signaling, a STA can enter into PM-WUR mode by existing signaling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79094"/>
            <a:ext cx="7700744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977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WUR mode signaling (entry)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Parameters for WUR mode signaling</a:t>
            </a:r>
          </a:p>
          <a:p>
            <a:pPr lvl="1"/>
            <a:r>
              <a:rPr lang="en-US" altLang="ko-KR" dirty="0" smtClean="0"/>
              <a:t>WUR mode request </a:t>
            </a:r>
          </a:p>
          <a:p>
            <a:pPr lvl="2"/>
            <a:r>
              <a:rPr lang="en-US" altLang="ko-KR" dirty="0" smtClean="0"/>
              <a:t>Mode indication (Entry or Termination)</a:t>
            </a:r>
          </a:p>
          <a:p>
            <a:pPr lvl="2"/>
            <a:r>
              <a:rPr lang="en-US" altLang="ko-KR" dirty="0" smtClean="0"/>
              <a:t>Timeout value for </a:t>
            </a:r>
            <a:r>
              <a:rPr lang="en-US" altLang="ko-KR" dirty="0" smtClean="0"/>
              <a:t>unicast wake-up </a:t>
            </a:r>
            <a:r>
              <a:rPr lang="en-US" altLang="ko-KR" dirty="0" smtClean="0"/>
              <a:t>packet</a:t>
            </a:r>
          </a:p>
          <a:p>
            <a:pPr lvl="2"/>
            <a:r>
              <a:rPr lang="en-US" altLang="ko-KR" dirty="0" smtClean="0"/>
              <a:t>Channel </a:t>
            </a:r>
            <a:r>
              <a:rPr lang="en-US" altLang="ko-KR" dirty="0" smtClean="0"/>
              <a:t>quality information </a:t>
            </a:r>
          </a:p>
          <a:p>
            <a:pPr lvl="2"/>
            <a:r>
              <a:rPr lang="en-US" altLang="ko-KR" dirty="0" smtClean="0"/>
              <a:t>Preferred duty cycle parameter (current power headroom, ON/OFF Duration, starting point)</a:t>
            </a:r>
          </a:p>
          <a:p>
            <a:pPr lvl="1"/>
            <a:r>
              <a:rPr lang="en-US" altLang="ko-KR" dirty="0" smtClean="0"/>
              <a:t>WUR mode response</a:t>
            </a:r>
          </a:p>
          <a:p>
            <a:pPr lvl="2"/>
            <a:r>
              <a:rPr lang="en-US" altLang="ko-KR" dirty="0"/>
              <a:t>Status </a:t>
            </a:r>
            <a:r>
              <a:rPr lang="en-US" altLang="ko-KR" dirty="0" smtClean="0"/>
              <a:t>code (accept or deny with reason)</a:t>
            </a:r>
          </a:p>
          <a:p>
            <a:pPr lvl="2"/>
            <a:r>
              <a:rPr lang="en-US" altLang="ko-KR" dirty="0" smtClean="0"/>
              <a:t>WUR ID </a:t>
            </a:r>
            <a:r>
              <a:rPr lang="en-US" altLang="ko-KR" dirty="0" smtClean="0"/>
              <a:t>Allocation (Individual, group)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Duty cycle information</a:t>
            </a:r>
          </a:p>
          <a:p>
            <a:pPr lvl="2"/>
            <a:r>
              <a:rPr lang="en-US" altLang="ko-KR" dirty="0" smtClean="0"/>
              <a:t>WUR channel information</a:t>
            </a:r>
          </a:p>
          <a:p>
            <a:pPr lvl="2"/>
            <a:r>
              <a:rPr lang="en-US" altLang="ko-KR" dirty="0" smtClean="0"/>
              <a:t>Transmission rate for unicast Wake-up packet</a:t>
            </a:r>
          </a:p>
          <a:p>
            <a:pPr lvl="2"/>
            <a:r>
              <a:rPr lang="en-US" altLang="ko-KR" dirty="0" smtClean="0"/>
              <a:t>TSF, WUR beacon information (Interval, </a:t>
            </a:r>
            <a:r>
              <a:rPr lang="en-US" altLang="ko-KR" dirty="0" smtClean="0"/>
              <a:t>TBTT)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0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Issues - WUR mode signaling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we need WUR mode response frame for all WUR mode change?</a:t>
            </a:r>
          </a:p>
          <a:p>
            <a:pPr lvl="1"/>
            <a:r>
              <a:rPr lang="en-US" altLang="ko-KR" dirty="0" smtClean="0"/>
              <a:t>No, WUR response frame is mandatory for entry case but optional for termination case</a:t>
            </a:r>
          </a:p>
          <a:p>
            <a:r>
              <a:rPr lang="en-US" altLang="ko-KR" dirty="0" smtClean="0"/>
              <a:t>Do we need a separated negotiation procedure before mode signaling for entry case?</a:t>
            </a:r>
          </a:p>
          <a:p>
            <a:pPr lvl="1"/>
            <a:r>
              <a:rPr lang="en-US" altLang="ko-KR" dirty="0" smtClean="0"/>
              <a:t>No, negotiation is embedded in WUR mode signaling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373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Data reception in WUR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If a STA received</a:t>
            </a:r>
            <a:r>
              <a:rPr lang="en-US" altLang="ko-KR" dirty="0" smtClean="0">
                <a:solidFill>
                  <a:srgbClr val="FF0000"/>
                </a:solidFill>
              </a:rPr>
              <a:t> </a:t>
            </a:r>
            <a:r>
              <a:rPr lang="en-US" altLang="ko-KR" dirty="0" smtClean="0"/>
              <a:t>unicast</a:t>
            </a:r>
            <a:r>
              <a:rPr lang="en-US" altLang="ko-KR" dirty="0" smtClean="0">
                <a:solidFill>
                  <a:srgbClr val="FF0000"/>
                </a:solidFill>
              </a:rPr>
              <a:t> </a:t>
            </a:r>
            <a:r>
              <a:rPr lang="en-US" altLang="ko-KR" dirty="0" smtClean="0"/>
              <a:t>Wake-up packet in PM-WUR mode, it shall response by PS-Poll (PM=0) in active-WUR mode</a:t>
            </a:r>
          </a:p>
          <a:p>
            <a:pPr lvl="1"/>
            <a:r>
              <a:rPr lang="en-US" altLang="ko-KR" dirty="0" smtClean="0"/>
              <a:t>It maintains active-WUR mode until the AP has transmitted all buffered DL data</a:t>
            </a:r>
            <a:endParaRPr lang="en-US" altLang="ko-KR" dirty="0"/>
          </a:p>
          <a:p>
            <a:r>
              <a:rPr lang="en-US" altLang="ko-KR" dirty="0" smtClean="0"/>
              <a:t>After finishing all data reception, the STA will return to PM-WUR mode by existing signaling (PM=1)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593" y="1752600"/>
            <a:ext cx="7274420" cy="2035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113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Issues - </a:t>
            </a:r>
            <a:r>
              <a:rPr lang="en-US" altLang="ko-KR" dirty="0"/>
              <a:t>Data reception in WUR mode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Detail operation can vary depending </a:t>
            </a:r>
            <a:r>
              <a:rPr lang="en-US" altLang="ko-KR" dirty="0"/>
              <a:t>on which </a:t>
            </a:r>
            <a:r>
              <a:rPr lang="en-US" altLang="ko-KR" dirty="0" smtClean="0"/>
              <a:t>existing power saving feature was used</a:t>
            </a:r>
          </a:p>
          <a:p>
            <a:pPr lvl="1"/>
            <a:r>
              <a:rPr lang="en-US" altLang="ko-KR" dirty="0" smtClean="0"/>
              <a:t>If TWT is used, for example, response frame of wake-up packet may be transmitted in service period</a:t>
            </a:r>
          </a:p>
          <a:p>
            <a:pPr lvl="1"/>
            <a:r>
              <a:rPr lang="en-US" altLang="ko-KR" dirty="0" smtClean="0"/>
              <a:t>However, it isn</a:t>
            </a:r>
            <a:r>
              <a:rPr lang="en-US" altLang="ko-KR" dirty="0" smtClean="0"/>
              <a:t>’t suitable and efficient</a:t>
            </a:r>
          </a:p>
          <a:p>
            <a:r>
              <a:rPr lang="en-US" altLang="ko-KR" dirty="0" smtClean="0"/>
              <a:t>So we are proposing that an WUR STA follows rule in previous slide whatever existing power saving feature is used </a:t>
            </a:r>
          </a:p>
          <a:p>
            <a:pPr lvl="1"/>
            <a:r>
              <a:rPr lang="en-US" altLang="ko-KR" dirty="0" smtClean="0"/>
              <a:t>Multicast and broadcast wake-up packet case is TBD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04749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79699</TotalTime>
  <Words>966</Words>
  <Application>Microsoft Office PowerPoint</Application>
  <PresentationFormat>화면 슬라이드 쇼(4:3)</PresentationFormat>
  <Paragraphs>166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802-11-Submission</vt:lpstr>
      <vt:lpstr>WUR operation of WUR</vt:lpstr>
      <vt:lpstr>Introduction</vt:lpstr>
      <vt:lpstr>MAC overall procedure</vt:lpstr>
      <vt:lpstr>1. Association</vt:lpstr>
      <vt:lpstr>2. WUR mode signaling (entry)</vt:lpstr>
      <vt:lpstr>2. WUR mode signaling (entry)</vt:lpstr>
      <vt:lpstr>Issues - WUR mode signaling</vt:lpstr>
      <vt:lpstr>3. Data reception in WUR mode</vt:lpstr>
      <vt:lpstr>Issues - Data reception in WUR mode</vt:lpstr>
      <vt:lpstr>4. WUR mode signaling (termination)</vt:lpstr>
      <vt:lpstr>Summary</vt:lpstr>
      <vt:lpstr>Straw poll 1</vt:lpstr>
      <vt:lpstr>Straw poll 2</vt:lpstr>
      <vt:lpstr>Straw poll 3</vt:lpstr>
      <vt:lpstr>Straw poll 4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1833</cp:revision>
  <cp:lastPrinted>1998-02-10T13:28:06Z</cp:lastPrinted>
  <dcterms:created xsi:type="dcterms:W3CDTF">2007-05-21T21:00:37Z</dcterms:created>
  <dcterms:modified xsi:type="dcterms:W3CDTF">2017-11-03T02:38:32Z</dcterms:modified>
</cp:coreProperties>
</file>