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731" r:id="rId3"/>
    <p:sldId id="727" r:id="rId4"/>
    <p:sldId id="728" r:id="rId5"/>
    <p:sldId id="729" r:id="rId6"/>
    <p:sldId id="730" r:id="rId7"/>
    <p:sldId id="681" r:id="rId8"/>
    <p:sldId id="682" r:id="rId9"/>
    <p:sldId id="685" r:id="rId10"/>
    <p:sldId id="686" r:id="rId11"/>
    <p:sldId id="687" r:id="rId12"/>
    <p:sldId id="688" r:id="rId13"/>
    <p:sldId id="689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2D2DB9"/>
    <a:srgbClr val="B2B2B2"/>
    <a:srgbClr val="FF9999"/>
    <a:srgbClr val="FF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09" autoAdjust="0"/>
    <p:restoredTop sz="71403" autoAdjust="0"/>
  </p:normalViewPr>
  <p:slideViewPr>
    <p:cSldViewPr>
      <p:cViewPr varScale="1">
        <p:scale>
          <a:sx n="84" d="100"/>
          <a:sy n="84" d="100"/>
        </p:scale>
        <p:origin x="1474" y="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802.11-17/0291r0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802.11-17/0291r0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8708" y="363379"/>
            <a:ext cx="32667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802.11-17/1639r0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</a:t>
            </a:r>
            <a:r>
              <a:rPr lang="en-US" sz="1600" b="1" dirty="0" smtClean="0">
                <a:latin typeface="Arial" pitchFamily="34" charset="0"/>
              </a:rPr>
              <a:t>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393-00-coex-proposed-liaison-statement-to-etsi-bran-in-relation-to-blocking-energy-issues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AU" dirty="0">
                <a:solidFill>
                  <a:schemeClr val="accent6"/>
                </a:solidFill>
              </a:rPr>
              <a:t>Proposal for ETSI BRAN</a:t>
            </a:r>
            <a:r>
              <a:rPr lang="en-US" dirty="0">
                <a:solidFill>
                  <a:schemeClr val="accent6"/>
                </a:solidFill>
              </a:rPr>
              <a:t/>
            </a:r>
            <a:br>
              <a:rPr lang="en-US" dirty="0">
                <a:solidFill>
                  <a:schemeClr val="accent6"/>
                </a:solidFill>
              </a:rPr>
            </a:br>
            <a:r>
              <a:rPr lang="en-AU" dirty="0" smtClean="0">
                <a:solidFill>
                  <a:schemeClr val="accent6"/>
                </a:solidFill>
              </a:rPr>
              <a:t>to restrict </a:t>
            </a:r>
            <a:r>
              <a:rPr lang="en-AU" dirty="0">
                <a:solidFill>
                  <a:schemeClr val="accent6"/>
                </a:solidFill>
              </a:rPr>
              <a:t>b</a:t>
            </a:r>
            <a:r>
              <a:rPr lang="en-AU" dirty="0" smtClean="0">
                <a:solidFill>
                  <a:schemeClr val="accent6"/>
                </a:solidFill>
              </a:rPr>
              <a:t>locking energy</a:t>
            </a:r>
            <a:endParaRPr lang="en-US" dirty="0" smtClean="0">
              <a:solidFill>
                <a:schemeClr val="accent6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 November 2017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027513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first part of the draft LS sets up a request for ETSI BRAN to consider our concerns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Summary of proposed LS to ETSI BRAN</a:t>
            </a:r>
          </a:p>
          <a:p>
            <a:pPr lvl="1"/>
            <a:r>
              <a:rPr lang="en-GB" i="1" dirty="0" smtClean="0"/>
              <a:t>The IEEE 802.11 standard is the basis the socio-economic success of Wi-Fi in Europe while remaining aligned with the Re-Directive</a:t>
            </a:r>
            <a:endParaRPr lang="en-AU" i="1" dirty="0" smtClean="0"/>
          </a:p>
          <a:p>
            <a:pPr lvl="1"/>
            <a:r>
              <a:rPr lang="en-GB" i="1" dirty="0" smtClean="0"/>
              <a:t>The IEEE 802.11 Working Group is concerned that the use of blocking energy by other systems is contrary to the Re-Directive, and best practice</a:t>
            </a:r>
            <a:endParaRPr lang="en-AU" i="1" dirty="0" smtClean="0"/>
          </a:p>
          <a:p>
            <a:pPr lvl="1"/>
            <a:r>
              <a:rPr lang="en-GB" i="1" dirty="0" smtClean="0"/>
              <a:t>The IEEE 802.11 Working Group requests that ETSI BRAN consider the its concerns related to the use of blocking energy in general by any </a:t>
            </a:r>
            <a:r>
              <a:rPr lang="en-GB" i="1" dirty="0" smtClean="0"/>
              <a:t>system</a:t>
            </a:r>
            <a:endParaRPr lang="en-GB" i="1" dirty="0" smtClean="0"/>
          </a:p>
          <a:p>
            <a:pPr lvl="1"/>
            <a:r>
              <a:rPr lang="en-GB" i="1" dirty="0" smtClean="0"/>
              <a:t>…</a:t>
            </a:r>
            <a:endParaRPr lang="en-AU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11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</a:t>
            </a:r>
            <a:r>
              <a:rPr lang="en-AU" dirty="0" smtClean="0"/>
              <a:t>second </a:t>
            </a:r>
            <a:r>
              <a:rPr lang="en-AU" dirty="0"/>
              <a:t>part of the draft LS </a:t>
            </a:r>
            <a:r>
              <a:rPr lang="en-AU" dirty="0" smtClean="0"/>
              <a:t>focuses on the details of </a:t>
            </a:r>
            <a:r>
              <a:rPr lang="en-AU" dirty="0" smtClean="0"/>
              <a:t>IEEE 802’s </a:t>
            </a:r>
            <a:r>
              <a:rPr lang="en-AU" dirty="0"/>
              <a:t>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Summary of proposed LS to ETSI BRAN</a:t>
            </a:r>
          </a:p>
          <a:p>
            <a:pPr lvl="1"/>
            <a:r>
              <a:rPr lang="en-GB" i="1" dirty="0" smtClean="0"/>
              <a:t>…</a:t>
            </a:r>
            <a:endParaRPr lang="en-AU" i="1" dirty="0" smtClean="0"/>
          </a:p>
          <a:p>
            <a:pPr lvl="1"/>
            <a:r>
              <a:rPr lang="en-GB" i="1" dirty="0" smtClean="0"/>
              <a:t>The IEEE 802.11 Working Group has particular concerns relating to the use of blocking energy by 3GPP defined LAA based systems because it:</a:t>
            </a:r>
            <a:endParaRPr lang="en-AU" i="1" dirty="0" smtClean="0"/>
          </a:p>
          <a:p>
            <a:pPr lvl="2"/>
            <a:r>
              <a:rPr lang="en-GB" i="1" dirty="0" smtClean="0"/>
              <a:t>Violates the fundamental definition of radio equipment in the RE-Directive</a:t>
            </a:r>
            <a:endParaRPr lang="en-AU" i="1" dirty="0" smtClean="0"/>
          </a:p>
          <a:p>
            <a:pPr lvl="2"/>
            <a:r>
              <a:rPr lang="en-GB" i="1" dirty="0" smtClean="0"/>
              <a:t>Is contrary to requirements for efficient use of radio spectrum in the RE-Directive</a:t>
            </a:r>
            <a:endParaRPr lang="en-AU" i="1" dirty="0" smtClean="0"/>
          </a:p>
          <a:p>
            <a:pPr lvl="2"/>
            <a:r>
              <a:rPr lang="en-GB" i="1" dirty="0" smtClean="0"/>
              <a:t>Is unnecessary for good LAA performance</a:t>
            </a:r>
            <a:endParaRPr lang="en-AU" i="1" dirty="0" smtClean="0"/>
          </a:p>
          <a:p>
            <a:pPr lvl="2"/>
            <a:r>
              <a:rPr lang="en-GB" i="1" dirty="0" smtClean="0"/>
              <a:t>Is unnecessary given there are viable alternatives</a:t>
            </a:r>
            <a:endParaRPr lang="en-AU" i="1" dirty="0" smtClean="0"/>
          </a:p>
          <a:p>
            <a:pPr lvl="1"/>
            <a:r>
              <a:rPr lang="en-GB" i="1" dirty="0" smtClean="0"/>
              <a:t>The IEEE 802.11 Working Group is pleased viable alternatives to blocking energy are being developed in 3GPP  but is concerned they are insufficient and not mandatory</a:t>
            </a:r>
          </a:p>
          <a:p>
            <a:pPr lvl="1"/>
            <a:r>
              <a:rPr lang="en-GB" i="1" dirty="0" smtClean="0"/>
              <a:t>…</a:t>
            </a:r>
            <a:endParaRPr lang="en-AU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26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AU" dirty="0" smtClean="0"/>
              <a:t>The last part </a:t>
            </a:r>
            <a:r>
              <a:rPr lang="en-AU" dirty="0"/>
              <a:t>of the draft </a:t>
            </a:r>
            <a:r>
              <a:rPr lang="en-AU" dirty="0" smtClean="0"/>
              <a:t>LS highlights a recommendation to restrict the use of blocking energy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Summary of proposed LS to ETSI BRAN</a:t>
            </a:r>
          </a:p>
          <a:p>
            <a:pPr lvl="1"/>
            <a:r>
              <a:rPr lang="en-AU" dirty="0" smtClean="0"/>
              <a:t>…</a:t>
            </a:r>
          </a:p>
          <a:p>
            <a:pPr lvl="1"/>
            <a:r>
              <a:rPr lang="en-GB" i="1" dirty="0" smtClean="0"/>
              <a:t>The IEEE 802.11 Working Group recommends the blocking energy issue be resolved by placing restrictions on its use in a future revision of EN 301 893</a:t>
            </a:r>
            <a:endParaRPr lang="en-AU" i="1" dirty="0" smtClean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3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 err="1" smtClean="0"/>
              <a:t>Coex</a:t>
            </a:r>
            <a:r>
              <a:rPr lang="en-AU" dirty="0" smtClean="0"/>
              <a:t> SC will review the draft LS to ETSI BRAN in detail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draft LS to ETSI BRAN on blocking energy is available </a:t>
            </a:r>
            <a:r>
              <a:rPr lang="en-AU" dirty="0" smtClean="0">
                <a:solidFill>
                  <a:srgbClr val="FF0000"/>
                </a:solidFill>
                <a:hlinkClick r:id="rId2"/>
              </a:rPr>
              <a:t>here</a:t>
            </a:r>
            <a:endParaRPr lang="en-AU" dirty="0" smtClean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0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It is proposed that IEEE 802 send a</a:t>
            </a:r>
            <a:r>
              <a:rPr lang="en-US" dirty="0" smtClean="0"/>
              <a:t> LS to ETSI BRAN that suggests blocking energy be restricted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Summary</a:t>
            </a:r>
          </a:p>
          <a:p>
            <a:pPr lvl="1"/>
            <a:r>
              <a:rPr lang="en-AU" dirty="0" smtClean="0"/>
              <a:t>IEEE 802 &amp; 3GPP RAN1 previously came to a tentative consensus in relation to blocking energy</a:t>
            </a:r>
          </a:p>
          <a:p>
            <a:pPr lvl="1"/>
            <a:r>
              <a:rPr lang="en-AU" dirty="0" smtClean="0"/>
              <a:t>It now seems less likely that consensus will be achieved in relation to blocking energy</a:t>
            </a:r>
          </a:p>
          <a:p>
            <a:pPr lvl="1"/>
            <a:r>
              <a:rPr lang="en-AU" dirty="0" smtClean="0"/>
              <a:t>IEEE 802 could engage with ETSI BRAN &amp; regulators in relation to the blocking energy issue</a:t>
            </a:r>
          </a:p>
          <a:p>
            <a:pPr lvl="1"/>
            <a:r>
              <a:rPr lang="en-AU" dirty="0" smtClean="0"/>
              <a:t>IEEE 802 could suggest that ETSI BRAN either ban or restrict the use of blocking energy</a:t>
            </a:r>
          </a:p>
          <a:p>
            <a:pPr lvl="2"/>
            <a:r>
              <a:rPr lang="en-AU" dirty="0" smtClean="0"/>
              <a:t>A possible LS to ETSI BRAN that proposes restricting the use of  blocking energy is proposed</a:t>
            </a:r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399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&amp; 3GPP RAN1 previously came to a tentative consensus in relation to blocking energy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 significant issue during the </a:t>
            </a:r>
            <a:r>
              <a:rPr lang="en-AU" i="1" dirty="0" smtClean="0"/>
              <a:t>liaison ping pong </a:t>
            </a:r>
            <a:r>
              <a:rPr lang="en-AU" dirty="0" smtClean="0"/>
              <a:t>with 3GPP was whether LAA should be allowed to block a channel between the time access was gained and the eNB was ready to transmit</a:t>
            </a:r>
          </a:p>
          <a:p>
            <a:pPr lvl="2"/>
            <a:r>
              <a:rPr lang="en-AU" dirty="0" smtClean="0"/>
              <a:t>RAN1 asserted that the benefits derived from frame synchronisation overhead were greater than the negatives of blocking the channel</a:t>
            </a:r>
          </a:p>
          <a:p>
            <a:pPr lvl="2"/>
            <a:r>
              <a:rPr lang="en-AU" dirty="0" smtClean="0"/>
              <a:t>IEEE 802 asserted that LAA should never purposely block another system from transmitting</a:t>
            </a:r>
          </a:p>
          <a:p>
            <a:pPr lvl="3"/>
            <a:r>
              <a:rPr lang="en-AU" dirty="0" smtClean="0"/>
              <a:t>Especially given 3GPP asserted the LAA could operate without a blocking the channel</a:t>
            </a:r>
          </a:p>
          <a:p>
            <a:pPr lvl="3"/>
            <a:r>
              <a:rPr lang="en-AU" dirty="0" smtClean="0"/>
              <a:t>And LAA does not actually specify how to do it anyway</a:t>
            </a:r>
          </a:p>
          <a:p>
            <a:pPr lvl="1"/>
            <a:r>
              <a:rPr lang="en-AU" dirty="0" smtClean="0"/>
              <a:t>Ultimately, IEEE 802 determined consensus with 3GPP in relation to blocking energy might be possible on the basis that:</a:t>
            </a:r>
          </a:p>
          <a:p>
            <a:pPr lvl="2"/>
            <a:r>
              <a:rPr lang="en-AU" dirty="0" smtClean="0"/>
              <a:t>3GPP were defining additional starting positions for </a:t>
            </a:r>
            <a:r>
              <a:rPr lang="en-AU" dirty="0" err="1" smtClean="0"/>
              <a:t>Rel</a:t>
            </a:r>
            <a:r>
              <a:rPr lang="en-AU" dirty="0" smtClean="0"/>
              <a:t> 15 </a:t>
            </a:r>
          </a:p>
          <a:p>
            <a:pPr lvl="2"/>
            <a:r>
              <a:rPr lang="en-AU" dirty="0" smtClean="0"/>
              <a:t>The additional starting positions would be mandatory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49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 smtClean="0"/>
              <a:t>It now seems less likely that consensus will be achieved in relation to blocking energy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It now seems less likely that multiple mandatory starting positions will be defined by 3GPP in </a:t>
            </a:r>
            <a:r>
              <a:rPr lang="en-AU" dirty="0" err="1" smtClean="0"/>
              <a:t>Rel</a:t>
            </a:r>
            <a:r>
              <a:rPr lang="en-AU" dirty="0" smtClean="0"/>
              <a:t> 15</a:t>
            </a:r>
          </a:p>
          <a:p>
            <a:pPr lvl="2"/>
            <a:r>
              <a:rPr lang="en-AU" dirty="0" smtClean="0"/>
              <a:t>During </a:t>
            </a:r>
            <a:r>
              <a:rPr lang="en-AU" dirty="0" smtClean="0"/>
              <a:t>recent </a:t>
            </a:r>
            <a:r>
              <a:rPr lang="en-AU" dirty="0" smtClean="0"/>
              <a:t>RAN1 </a:t>
            </a:r>
            <a:r>
              <a:rPr lang="en-AU" dirty="0" smtClean="0"/>
              <a:t>meetings </a:t>
            </a:r>
            <a:r>
              <a:rPr lang="en-AU" dirty="0" smtClean="0"/>
              <a:t>it seemed that there is limited enthusiasm for defining additional starting positions</a:t>
            </a:r>
          </a:p>
          <a:p>
            <a:pPr lvl="2"/>
            <a:r>
              <a:rPr lang="en-AU" dirty="0" smtClean="0"/>
              <a:t>In addition, 3GPP made in clear in their LS to IEEE 802 in May 2017 (R1-1709854) that there was no guarantee that the additional starting position would be mandatory</a:t>
            </a:r>
          </a:p>
          <a:p>
            <a:pPr lvl="1"/>
            <a:r>
              <a:rPr lang="en-AU" dirty="0" smtClean="0"/>
              <a:t>This calls into question the possibility of consensus ultimately being achieved between IEEE 802 and 3GPP RAN1 on how to mitigate </a:t>
            </a:r>
            <a:r>
              <a:rPr lang="en-AU" dirty="0" smtClean="0"/>
              <a:t>any </a:t>
            </a:r>
            <a:r>
              <a:rPr lang="en-AU" dirty="0" smtClean="0"/>
              <a:t>adverse affects of blocking energy on 802.11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7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could engage with ETSI BRAN &amp; regulators in relation to the blocking energy issue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question is what IEEE 802 should now do about the block energy issue?</a:t>
            </a:r>
          </a:p>
          <a:p>
            <a:pPr lvl="1"/>
            <a:r>
              <a:rPr lang="en-AU" dirty="0" smtClean="0"/>
              <a:t>Further negotiation with 3GPP is unlikely to result in an acceptable outcome, given lack of past success on this issue</a:t>
            </a:r>
          </a:p>
          <a:p>
            <a:pPr lvl="1"/>
            <a:r>
              <a:rPr lang="en-AU" dirty="0" smtClean="0"/>
              <a:t>Maybe it is time to engage with ETSI BRAN and European regulators &amp; legislators, noting that:</a:t>
            </a:r>
          </a:p>
          <a:p>
            <a:pPr lvl="2"/>
            <a:r>
              <a:rPr lang="en-AU" dirty="0" smtClean="0"/>
              <a:t>The transmission of energy with the primary purpose of blocking the use of the medium by others is likely to be contrary to the RE-Directive, which allow transmissions only for the purpose of “communications” (and for not blocking communications</a:t>
            </a:r>
            <a:r>
              <a:rPr lang="en-AU" dirty="0" smtClean="0"/>
              <a:t>)?</a:t>
            </a:r>
            <a:endParaRPr lang="en-AU" dirty="0" smtClean="0"/>
          </a:p>
          <a:p>
            <a:pPr lvl="2"/>
            <a:r>
              <a:rPr lang="en-AU" dirty="0" smtClean="0"/>
              <a:t>Even if  this is not the case, there need to be specified limits on the use of blocking energy to ensure the RE-Directive requirement for efficient use of spectrum is </a:t>
            </a:r>
            <a:r>
              <a:rPr lang="en-AU" dirty="0" smtClean="0"/>
              <a:t>fulfilled?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80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</a:t>
            </a:r>
            <a:r>
              <a:rPr lang="en-AU" dirty="0" smtClean="0"/>
              <a:t>802 </a:t>
            </a:r>
            <a:r>
              <a:rPr lang="en-AU" dirty="0" smtClean="0"/>
              <a:t>could suggest </a:t>
            </a:r>
            <a:r>
              <a:rPr lang="en-AU" dirty="0" smtClean="0"/>
              <a:t>that </a:t>
            </a:r>
            <a:r>
              <a:rPr lang="en-AU" dirty="0"/>
              <a:t>ETSI BRAN either </a:t>
            </a:r>
            <a:r>
              <a:rPr lang="en-AU" dirty="0" smtClean="0"/>
              <a:t>ban or restrict the use of </a:t>
            </a:r>
            <a:r>
              <a:rPr lang="en-AU" dirty="0" smtClean="0"/>
              <a:t>blocking </a:t>
            </a:r>
            <a:r>
              <a:rPr lang="en-AU" dirty="0" smtClean="0"/>
              <a:t>energy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Two options</a:t>
            </a:r>
            <a:endParaRPr lang="en-AU" dirty="0"/>
          </a:p>
          <a:p>
            <a:pPr lvl="1"/>
            <a:r>
              <a:rPr lang="en-AU" dirty="0" smtClean="0"/>
              <a:t>The </a:t>
            </a:r>
            <a:r>
              <a:rPr lang="en-AU" dirty="0" smtClean="0"/>
              <a:t>Coexistence SC </a:t>
            </a:r>
            <a:r>
              <a:rPr lang="en-AU" dirty="0" smtClean="0"/>
              <a:t>could consider </a:t>
            </a:r>
            <a:r>
              <a:rPr lang="en-AU" dirty="0" smtClean="0"/>
              <a:t>supporting a </a:t>
            </a:r>
            <a:r>
              <a:rPr lang="en-AU" dirty="0" smtClean="0"/>
              <a:t>submission </a:t>
            </a:r>
            <a:r>
              <a:rPr lang="en-AU" dirty="0" smtClean="0"/>
              <a:t>made to </a:t>
            </a:r>
            <a:r>
              <a:rPr lang="en-AU" dirty="0" smtClean="0"/>
              <a:t>ETSI BRAN </a:t>
            </a:r>
            <a:r>
              <a:rPr lang="en-AU" dirty="0" smtClean="0"/>
              <a:t>in </a:t>
            </a:r>
            <a:r>
              <a:rPr lang="en-AU" dirty="0" smtClean="0"/>
              <a:t>June 2016 that asked them to ban the use of blocking energy</a:t>
            </a:r>
          </a:p>
          <a:p>
            <a:pPr lvl="2"/>
            <a:r>
              <a:rPr lang="en-AU" dirty="0" smtClean="0"/>
              <a:t>See </a:t>
            </a:r>
            <a:r>
              <a:rPr lang="en-AU" dirty="0" smtClean="0"/>
              <a:t>BRAN(16)111</a:t>
            </a:r>
            <a:endParaRPr lang="en-AU" dirty="0" smtClean="0"/>
          </a:p>
          <a:p>
            <a:pPr lvl="2"/>
            <a:r>
              <a:rPr lang="en-AU" dirty="0" smtClean="0"/>
              <a:t>The LAA </a:t>
            </a:r>
            <a:r>
              <a:rPr lang="en-AU" dirty="0" smtClean="0"/>
              <a:t>proponents in ETSI BRAN were not very keen on a </a:t>
            </a:r>
            <a:r>
              <a:rPr lang="en-AU" dirty="0" smtClean="0"/>
              <a:t>ban</a:t>
            </a:r>
          </a:p>
          <a:p>
            <a:pPr lvl="2"/>
            <a:r>
              <a:rPr lang="en-AU" dirty="0" smtClean="0"/>
              <a:t>Some 802.11 stakeholders were concerned that a complete ban might have an adverse effect on 802.11 innovations in the future</a:t>
            </a:r>
          </a:p>
          <a:p>
            <a:pPr lvl="2"/>
            <a:r>
              <a:rPr lang="en-AU" dirty="0" smtClean="0"/>
              <a:t>It </a:t>
            </a:r>
            <a:r>
              <a:rPr lang="en-AU" dirty="0" smtClean="0"/>
              <a:t>was agreed at the time to defer discussion to the next revision of EN 301 893</a:t>
            </a:r>
          </a:p>
          <a:p>
            <a:pPr lvl="2"/>
            <a:r>
              <a:rPr lang="en-AU" dirty="0" smtClean="0"/>
              <a:t>Although, some ETSI BRAN participants now deny there was any such agreement</a:t>
            </a:r>
          </a:p>
          <a:p>
            <a:pPr lvl="1"/>
            <a:r>
              <a:rPr lang="en-AU" dirty="0" smtClean="0"/>
              <a:t>As an alternative, the </a:t>
            </a:r>
            <a:r>
              <a:rPr lang="en-AU" dirty="0"/>
              <a:t>Coexistence SC </a:t>
            </a:r>
            <a:r>
              <a:rPr lang="en-AU" dirty="0"/>
              <a:t>could discuss the possibility of sending ETSI BRAN a LS asking them to restrict the use of blocking </a:t>
            </a:r>
            <a:r>
              <a:rPr lang="en-AU" dirty="0" smtClean="0"/>
              <a:t>energy (as the proposal on the following pages)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8425688"/>
              </p:ext>
            </p:extLst>
          </p:nvPr>
        </p:nvGraphicFramePr>
        <p:xfrm>
          <a:off x="3276600" y="3124200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3" name="Presentation" showAsIcon="1" r:id="rId3" imgW="914400" imgH="806400" progId="PowerPoint.Show.12">
                  <p:embed/>
                </p:oleObj>
              </mc:Choice>
              <mc:Fallback>
                <p:oleObj name="Presentation" showAsIcon="1" r:id="rId3" imgW="914400" imgH="806400" progId="PowerPoint.Show.12">
                  <p:embed/>
                  <p:pic>
                    <p:nvPicPr>
                      <p:cNvPr id="6" name="Object 5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76600" y="3124200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953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ctr">
              <a:buNone/>
            </a:pPr>
            <a:r>
              <a:rPr lang="en-AU" sz="2400" dirty="0" smtClean="0">
                <a:solidFill>
                  <a:schemeClr val="accent2"/>
                </a:solidFill>
              </a:rPr>
              <a:t>Possible </a:t>
            </a:r>
            <a:r>
              <a:rPr lang="en-AU" sz="2400" dirty="0" smtClean="0">
                <a:solidFill>
                  <a:schemeClr val="accent2"/>
                </a:solidFill>
              </a:rPr>
              <a:t>LS to ETSI BRAN </a:t>
            </a:r>
            <a:r>
              <a:rPr lang="en-AU" sz="2400" dirty="0" smtClean="0">
                <a:solidFill>
                  <a:schemeClr val="accent2"/>
                </a:solidFill>
              </a:rPr>
              <a:t>that proposes</a:t>
            </a:r>
            <a:br>
              <a:rPr lang="en-AU" sz="2400" dirty="0" smtClean="0">
                <a:solidFill>
                  <a:schemeClr val="accent2"/>
                </a:solidFill>
              </a:rPr>
            </a:br>
            <a:r>
              <a:rPr lang="en-AU" sz="2400" dirty="0" smtClean="0">
                <a:solidFill>
                  <a:schemeClr val="accent2"/>
                </a:solidFill>
              </a:rPr>
              <a:t>restricting the use of  </a:t>
            </a:r>
            <a:r>
              <a:rPr lang="en-AU" sz="2400" dirty="0" smtClean="0">
                <a:solidFill>
                  <a:schemeClr val="accent2"/>
                </a:solidFill>
              </a:rPr>
              <a:t>blocking </a:t>
            </a:r>
            <a:r>
              <a:rPr lang="en-AU" sz="2400" dirty="0" smtClean="0">
                <a:solidFill>
                  <a:schemeClr val="accent2"/>
                </a:solidFill>
              </a:rPr>
              <a:t>energy</a:t>
            </a:r>
            <a:endParaRPr lang="en-AU" sz="2400" dirty="0" smtClean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5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It is suggested that the 802.11 community engage with </a:t>
            </a:r>
            <a:r>
              <a:rPr lang="en-AU" dirty="0" smtClean="0"/>
              <a:t>ETSI </a:t>
            </a:r>
            <a:r>
              <a:rPr lang="en-AU" dirty="0"/>
              <a:t>BRAN </a:t>
            </a:r>
            <a:r>
              <a:rPr lang="en-AU" dirty="0" smtClean="0"/>
              <a:t>in relation to blocking </a:t>
            </a:r>
            <a:r>
              <a:rPr lang="en-AU" dirty="0"/>
              <a:t>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Blocking energy has been an ongoing issue for some time</a:t>
            </a:r>
          </a:p>
          <a:p>
            <a:pPr lvl="2"/>
            <a:r>
              <a:rPr lang="en-AU" dirty="0" smtClean="0"/>
              <a:t>Between IEEE 802 and 3GPP</a:t>
            </a:r>
          </a:p>
          <a:p>
            <a:pPr lvl="2"/>
            <a:r>
              <a:rPr lang="en-AU" dirty="0" smtClean="0"/>
              <a:t>Within ETSI BRAN</a:t>
            </a:r>
          </a:p>
          <a:p>
            <a:pPr lvl="1"/>
            <a:r>
              <a:rPr lang="en-AU" dirty="0" smtClean="0"/>
              <a:t>However, t</a:t>
            </a:r>
            <a:r>
              <a:rPr lang="en-AU" dirty="0" smtClean="0"/>
              <a:t>he </a:t>
            </a:r>
            <a:r>
              <a:rPr lang="en-AU" dirty="0" smtClean="0"/>
              <a:t>discussion between </a:t>
            </a:r>
            <a:r>
              <a:rPr lang="en-AU" dirty="0"/>
              <a:t>IEEE 802 </a:t>
            </a:r>
            <a:r>
              <a:rPr lang="en-AU" dirty="0" smtClean="0"/>
              <a:t>&amp; 3GPP has gone as far as it can </a:t>
            </a:r>
            <a:r>
              <a:rPr lang="en-AU" dirty="0" smtClean="0"/>
              <a:t>go, and </a:t>
            </a:r>
            <a:r>
              <a:rPr lang="en-AU" dirty="0" smtClean="0"/>
              <a:t>it appears the hoped for consensus </a:t>
            </a:r>
            <a:r>
              <a:rPr lang="en-AU" dirty="0" smtClean="0"/>
              <a:t>will </a:t>
            </a:r>
            <a:r>
              <a:rPr lang="en-AU" dirty="0" smtClean="0"/>
              <a:t>not be achieved</a:t>
            </a:r>
          </a:p>
          <a:p>
            <a:pPr lvl="1"/>
            <a:r>
              <a:rPr lang="en-AU" dirty="0" smtClean="0"/>
              <a:t>One alternative is for IEEE 802 to engage with ETSI BRAN on the blocking energy issue with the goals of:</a:t>
            </a:r>
          </a:p>
          <a:p>
            <a:pPr lvl="2"/>
            <a:r>
              <a:rPr lang="en-AU" dirty="0" smtClean="0"/>
              <a:t>Achieving protection from the worst excesses of blocking energy, in Europe</a:t>
            </a:r>
          </a:p>
          <a:p>
            <a:pPr lvl="2"/>
            <a:r>
              <a:rPr lang="en-AU" dirty="0" smtClean="0"/>
              <a:t>Using any European rules to influence LAA </a:t>
            </a:r>
            <a:r>
              <a:rPr lang="en-AU" dirty="0" smtClean="0"/>
              <a:t>standards in a positive way</a:t>
            </a:r>
          </a:p>
          <a:p>
            <a:pPr lvl="2"/>
            <a:r>
              <a:rPr lang="en-AU" dirty="0" smtClean="0"/>
              <a:t>Minimising restrictions on future 802.11 innovations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75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 WG can engage with ETSI BRAN on blocking energy using Liaison statements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One way of engaging with ETSI BRAN in relation to blocking energy is via Liaison Statements</a:t>
            </a:r>
          </a:p>
          <a:p>
            <a:pPr lvl="2"/>
            <a:r>
              <a:rPr lang="en-AU" dirty="0" smtClean="0"/>
              <a:t>Similar to our recent engagement on </a:t>
            </a:r>
            <a:r>
              <a:rPr lang="en-AU" dirty="0" smtClean="0"/>
              <a:t>the dua</a:t>
            </a:r>
            <a:r>
              <a:rPr lang="en-AU" dirty="0" smtClean="0"/>
              <a:t>l threshold issue</a:t>
            </a:r>
            <a:endParaRPr lang="en-AU" dirty="0" smtClean="0"/>
          </a:p>
          <a:p>
            <a:pPr lvl="1"/>
            <a:r>
              <a:rPr lang="en-AU" dirty="0" smtClean="0"/>
              <a:t>A draft LS has been written that attempts to summarise the blocking energy issue from an IEEE 802.11 WG perspective</a:t>
            </a:r>
          </a:p>
          <a:p>
            <a:pPr lvl="1"/>
            <a:r>
              <a:rPr lang="en-AU" dirty="0" smtClean="0"/>
              <a:t>The goal is to review the draft this week …</a:t>
            </a:r>
          </a:p>
          <a:p>
            <a:pPr lvl="1"/>
            <a:r>
              <a:rPr lang="en-AU" dirty="0" smtClean="0"/>
              <a:t>… with a plan to approve some variant </a:t>
            </a:r>
            <a:r>
              <a:rPr lang="en-AU" dirty="0" smtClean="0"/>
              <a:t>this week</a:t>
            </a:r>
          </a:p>
          <a:p>
            <a:pPr lvl="1"/>
            <a:r>
              <a:rPr lang="en-AU" dirty="0" smtClean="0"/>
              <a:t>… or provide talking points to interested parties</a:t>
            </a:r>
            <a:endParaRPr lang="en-AU" dirty="0" smtClean="0"/>
          </a:p>
          <a:p>
            <a:pPr lvl="1"/>
            <a:r>
              <a:rPr lang="en-AU" dirty="0" smtClean="0"/>
              <a:t>… so that it can be discussed at the ETSI BRAN meeting in </a:t>
            </a:r>
            <a:r>
              <a:rPr lang="en-AU" dirty="0" smtClean="0"/>
              <a:t>December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3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1256</Words>
  <Application>Microsoft Office PowerPoint</Application>
  <PresentationFormat>On-screen Show (4:3)</PresentationFormat>
  <Paragraphs>117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802-11-Submission</vt:lpstr>
      <vt:lpstr>Presentation</vt:lpstr>
      <vt:lpstr>Proposal for ETSI BRAN to restrict blocking energy</vt:lpstr>
      <vt:lpstr>It is proposed that IEEE 802 send a LS to ETSI BRAN that suggests blocking energy be restricted</vt:lpstr>
      <vt:lpstr>IEEE 802 &amp; 3GPP RAN1 previously came to a tentative consensus in relation to blocking energy</vt:lpstr>
      <vt:lpstr>It now seems less likely that consensus will be achieved in relation to blocking energy</vt:lpstr>
      <vt:lpstr>IEEE 802 could engage with ETSI BRAN &amp; regulators in relation to the blocking energy issue</vt:lpstr>
      <vt:lpstr>IEEE 802 could suggest that ETSI BRAN either ban or restrict the use of blocking energy</vt:lpstr>
      <vt:lpstr>PowerPoint Presentation</vt:lpstr>
      <vt:lpstr>It is suggested that the 802.11 community engage with ETSI BRAN in relation to blocking energy</vt:lpstr>
      <vt:lpstr>IEEE 802.11 WG can engage with ETSI BRAN on blocking energy using Liaison statements</vt:lpstr>
      <vt:lpstr>The first part of the draft LS sets up a request for ETSI BRAN to consider our concerns</vt:lpstr>
      <vt:lpstr>The second part of the draft LS focuses on the details of IEEE 802’s concerns</vt:lpstr>
      <vt:lpstr>The last part of the draft LS highlights a recommendation to restrict the use of blocking energy</vt:lpstr>
      <vt:lpstr>The Coex SC will review the draft LS to ETSI BRAN in detail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2017-11-02T05:25:27Z</dcterms:modified>
</cp:coreProperties>
</file>