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3" r:id="rId2"/>
    <p:sldId id="527" r:id="rId3"/>
    <p:sldId id="541" r:id="rId4"/>
    <p:sldId id="539" r:id="rId5"/>
    <p:sldId id="538" r:id="rId6"/>
    <p:sldId id="558" r:id="rId7"/>
    <p:sldId id="559" r:id="rId8"/>
    <p:sldId id="560" r:id="rId9"/>
    <p:sldId id="545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38"/>
            <p14:sldId id="558"/>
            <p14:sldId id="559"/>
            <p14:sldId id="560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802.11-17/1638r3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bits)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If 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 (i.e., FD </a:t>
            </a:r>
            <a:r>
              <a:rPr lang="en-US" altLang="ko-KR" sz="1200" dirty="0" smtClean="0"/>
              <a:t>length &gt; 0 </a:t>
            </a:r>
            <a:r>
              <a:rPr lang="en-US" altLang="ko-KR" sz="1200" dirty="0" smtClean="0"/>
              <a:t>&amp; Group </a:t>
            </a:r>
            <a:r>
              <a:rPr lang="en-US" altLang="ko-KR" sz="1200" dirty="0" smtClean="0"/>
              <a:t>ID &gt; 0</a:t>
            </a:r>
            <a:r>
              <a:rPr lang="en-US" altLang="ko-KR" sz="1200" dirty="0" smtClean="0"/>
              <a:t>), WID Bitmap is included in Frame Body (See appendix)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3434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5720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5720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48006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48006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5720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5720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17/0054r3,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TBD </a:t>
            </a:r>
            <a:r>
              <a:rPr lang="en-US" altLang="ko-KR" dirty="0" smtClean="0"/>
              <a:t>bits Type field is included in the Frame control field of MAC </a:t>
            </a:r>
            <a:r>
              <a:rPr lang="en-US" altLang="ko-KR" dirty="0" smtClean="0"/>
              <a:t>header with the following mapping of the Type field: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0 assigned to </a:t>
            </a:r>
            <a:r>
              <a:rPr lang="en-US" altLang="ko-KR" dirty="0" smtClean="0"/>
              <a:t>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9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assign </a:t>
            </a:r>
            <a:r>
              <a:rPr lang="en-US" altLang="ko-KR" dirty="0" smtClean="0"/>
              <a:t>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PCR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</a:t>
            </a:r>
            <a:r>
              <a:rPr lang="en-US" altLang="ko-KR" dirty="0"/>
              <a:t>procedure (e.g., WUR Action </a:t>
            </a:r>
            <a:r>
              <a:rPr lang="en-US" altLang="ko-KR" dirty="0" smtClean="0"/>
              <a:t>frame or others similar to 11ac procedure)</a:t>
            </a:r>
            <a:r>
              <a:rPr lang="en-US" altLang="ko-KR" dirty="0" smtClean="0"/>
              <a:t>, </a:t>
            </a:r>
            <a:r>
              <a:rPr lang="en-US" altLang="ko-KR" dirty="0"/>
              <a:t>ID structure, etc.) are TBD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246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</a:t>
            </a:r>
            <a:r>
              <a:rPr lang="en-US" altLang="ko-KR" dirty="0" smtClean="0"/>
              <a:t> 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494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149127</TotalTime>
  <Words>1140</Words>
  <Application>Microsoft Office PowerPoint</Application>
  <PresentationFormat>화면 슬라이드 쇼(4:3)</PresentationFormat>
  <Paragraphs>154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(1/2)</vt:lpstr>
      <vt:lpstr>WUR frame format (2/2)</vt:lpstr>
      <vt:lpstr>Reference</vt:lpstr>
      <vt:lpstr>Straw Poll 1</vt:lpstr>
      <vt:lpstr>Straw Poll 2</vt:lpstr>
      <vt:lpstr>Straw Poll 3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1889</cp:revision>
  <cp:lastPrinted>1998-02-10T13:28:06Z</cp:lastPrinted>
  <dcterms:created xsi:type="dcterms:W3CDTF">2007-05-21T21:00:37Z</dcterms:created>
  <dcterms:modified xsi:type="dcterms:W3CDTF">2017-11-08T15:46:41Z</dcterms:modified>
</cp:coreProperties>
</file>