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3" r:id="rId2"/>
    <p:sldId id="527" r:id="rId3"/>
    <p:sldId id="541" r:id="rId4"/>
    <p:sldId id="539" r:id="rId5"/>
    <p:sldId id="538" r:id="rId6"/>
    <p:sldId id="558" r:id="rId7"/>
    <p:sldId id="559" r:id="rId8"/>
    <p:sldId id="560" r:id="rId9"/>
    <p:sldId id="545" r:id="rId10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27"/>
            <p14:sldId id="541"/>
            <p14:sldId id="539"/>
            <p14:sldId id="538"/>
            <p14:sldId id="558"/>
            <p14:sldId id="559"/>
            <p14:sldId id="560"/>
            <p14:sldId id="5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802.11-17/1638r3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frame format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The following concepts for WUR frame were agreed in 11ba SFD[1]</a:t>
            </a:r>
          </a:p>
          <a:p>
            <a:pPr lvl="1"/>
            <a:r>
              <a:rPr lang="en-US" altLang="ko-KR" sz="1400" dirty="0" smtClean="0"/>
              <a:t>The basic format of WUR frame [2]: </a:t>
            </a:r>
          </a:p>
          <a:p>
            <a:pPr lvl="2"/>
            <a:r>
              <a:rPr lang="en-US" altLang="ko-KR" sz="1200" dirty="0" smtClean="0"/>
              <a:t>MAC header is fixed size</a:t>
            </a:r>
          </a:p>
          <a:p>
            <a:pPr lvl="2"/>
            <a:r>
              <a:rPr lang="en-GB" altLang="ko-KR" sz="1200" dirty="0"/>
              <a:t>It is optional for a STA to support reception of a frame with nonzero length Frame Body</a:t>
            </a:r>
            <a:r>
              <a:rPr lang="en-GB" altLang="ko-KR" sz="1200" dirty="0" smtClean="0"/>
              <a:t>.</a:t>
            </a:r>
          </a:p>
          <a:p>
            <a:pPr lvl="2"/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400" dirty="0" smtClean="0"/>
              <a:t>An AP assigns a WUR identifier to a STA with WUR capability through PCR WUR negotiation procedure [3]</a:t>
            </a:r>
          </a:p>
          <a:p>
            <a:pPr lvl="1"/>
            <a:r>
              <a:rPr lang="en-US" altLang="ko-KR" sz="1400" dirty="0" smtClean="0"/>
              <a:t>AP can send a broadcast wake-up frame before sending a broadcast/multicast data [4] </a:t>
            </a:r>
          </a:p>
          <a:p>
            <a:pPr lvl="1"/>
            <a:r>
              <a:rPr lang="en-GB" altLang="ko-KR" sz="1400" dirty="0"/>
              <a:t>11ba spec shall define a mechanism to wake up multiple WUR mode STAs </a:t>
            </a:r>
            <a:r>
              <a:rPr lang="en-GB" altLang="ko-KR" sz="1400" dirty="0" smtClean="0"/>
              <a:t>[5]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contribution proposes the further details of WUR frame format 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95600"/>
            <a:ext cx="3964017" cy="132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Frame control (FC, 1 bytes</a:t>
            </a:r>
            <a:r>
              <a:rPr lang="en-US" altLang="ko-KR" sz="1800" dirty="0" smtClean="0"/>
              <a:t>) + Address (2 bytes) +  TD Control ( 2bytes) + Frame Body (0 or variable) + FCS (2 bytes)</a:t>
            </a:r>
          </a:p>
          <a:p>
            <a:r>
              <a:rPr lang="en-US" altLang="ko-KR" sz="1800" dirty="0" smtClean="0"/>
              <a:t>Frame control (FC, 1 bytes)</a:t>
            </a:r>
          </a:p>
          <a:p>
            <a:pPr lvl="1"/>
            <a:r>
              <a:rPr lang="en-US" altLang="ko-KR" sz="1600" dirty="0" smtClean="0"/>
              <a:t>Type (3 bits)</a:t>
            </a:r>
          </a:p>
          <a:p>
            <a:pPr lvl="2"/>
            <a:r>
              <a:rPr lang="en-US" altLang="ko-KR" sz="1400" dirty="0" smtClean="0"/>
              <a:t>E.g.,) 0: WUR Beacon, 1: Broadcast Wake-up frame, 2: Unicast Wake-up frame, 3: Multi-user Wake-up frame, 4: Vendor specific frame[7], 5: Discovery frame[11], 6~7: reserved</a:t>
            </a:r>
          </a:p>
          <a:p>
            <a:pPr lvl="1"/>
            <a:r>
              <a:rPr lang="en-US" altLang="ko-KR" sz="1600" dirty="0" smtClean="0"/>
              <a:t>FB(Frame Body) Length (2 bits)</a:t>
            </a:r>
          </a:p>
          <a:p>
            <a:pPr lvl="2"/>
            <a:r>
              <a:rPr lang="en-US" altLang="ko-KR" sz="1400" dirty="0" smtClean="0"/>
              <a:t>0: no Frame body</a:t>
            </a:r>
          </a:p>
          <a:p>
            <a:pPr lvl="2"/>
            <a:r>
              <a:rPr lang="en-US" altLang="ko-KR" sz="1400" dirty="0" smtClean="0"/>
              <a:t>1: 2 bytes, </a:t>
            </a:r>
          </a:p>
          <a:p>
            <a:pPr lvl="2"/>
            <a:r>
              <a:rPr lang="en-US" altLang="ko-KR" sz="1400" dirty="0" smtClean="0"/>
              <a:t>2: 4 bytes, </a:t>
            </a:r>
          </a:p>
          <a:p>
            <a:pPr lvl="2"/>
            <a:r>
              <a:rPr lang="en-US" altLang="ko-KR" sz="1400" dirty="0" smtClean="0"/>
              <a:t>3: more than 4 bytes, Extended FB length field is included in Frame body, for vender specific frame</a:t>
            </a:r>
          </a:p>
          <a:p>
            <a:pPr lvl="1"/>
            <a:r>
              <a:rPr lang="en-US" altLang="ko-KR" sz="1800" dirty="0" smtClean="0"/>
              <a:t>Reserved (2 bits)</a:t>
            </a:r>
          </a:p>
          <a:p>
            <a:r>
              <a:rPr lang="en-US" altLang="ko-KR" sz="1800" dirty="0"/>
              <a:t>Address </a:t>
            </a:r>
            <a:r>
              <a:rPr lang="en-US" altLang="ko-KR" sz="1800" dirty="0" smtClean="0"/>
              <a:t>(2 bytes): </a:t>
            </a:r>
            <a:r>
              <a:rPr lang="en-US" altLang="ko-KR" sz="1600" dirty="0" smtClean="0"/>
              <a:t>TA (12 bits, BSS </a:t>
            </a:r>
            <a:r>
              <a:rPr lang="en-US" altLang="ko-KR" sz="1600" dirty="0"/>
              <a:t>Color or </a:t>
            </a:r>
            <a:r>
              <a:rPr lang="en-US" altLang="ko-KR" sz="1600" dirty="0" smtClean="0"/>
              <a:t>PBSSID), Reserved </a:t>
            </a:r>
            <a:r>
              <a:rPr lang="en-US" altLang="ko-KR" sz="1600" dirty="0"/>
              <a:t>(4 bits</a:t>
            </a:r>
            <a:r>
              <a:rPr lang="en-US" altLang="ko-KR" sz="1600" dirty="0" smtClean="0"/>
              <a:t>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04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TD </a:t>
            </a:r>
            <a:r>
              <a:rPr lang="en-US" altLang="ko-KR" sz="1600" dirty="0"/>
              <a:t>Control </a:t>
            </a:r>
            <a:r>
              <a:rPr lang="en-US" altLang="ko-KR" sz="1600" dirty="0" smtClean="0"/>
              <a:t>(2 bytes)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If Type =0 or 1, </a:t>
            </a:r>
            <a:r>
              <a:rPr lang="en-US" altLang="ko-KR" sz="1400" b="1" dirty="0"/>
              <a:t>Partial TSF </a:t>
            </a:r>
            <a:r>
              <a:rPr lang="en-US" altLang="ko-KR" sz="1400" dirty="0" smtClean="0"/>
              <a:t>(12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[12], </a:t>
            </a:r>
            <a:r>
              <a:rPr lang="en-US" altLang="ko-KR" sz="1400" b="1" dirty="0" smtClean="0"/>
              <a:t>Counter</a:t>
            </a:r>
            <a:r>
              <a:rPr lang="en-US" altLang="ko-KR" sz="1400" dirty="0" smtClean="0"/>
              <a:t> (2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[8], </a:t>
            </a:r>
            <a:r>
              <a:rPr lang="en-US" altLang="ko-KR" sz="1400" b="1" dirty="0" smtClean="0"/>
              <a:t>Broadcast Data  presence </a:t>
            </a:r>
            <a:r>
              <a:rPr lang="en-US" altLang="ko-KR" sz="1400" dirty="0" smtClean="0"/>
              <a:t>(1 bit) [9], Reserved (1 bits)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If Type =2, </a:t>
            </a:r>
            <a:r>
              <a:rPr lang="en-US" altLang="ko-KR" sz="1400" b="1" dirty="0" smtClean="0"/>
              <a:t>Unicast WID </a:t>
            </a:r>
            <a:r>
              <a:rPr lang="en-US" altLang="ko-KR" sz="1400" dirty="0" smtClean="0"/>
              <a:t>(8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), Reserved (8 bits) </a:t>
            </a:r>
          </a:p>
          <a:p>
            <a:pPr lvl="1"/>
            <a:r>
              <a:rPr lang="en-US" altLang="ko-KR" sz="1400" dirty="0" smtClean="0"/>
              <a:t>If Type =3, </a:t>
            </a:r>
            <a:r>
              <a:rPr lang="en-US" altLang="ko-KR" sz="1400" b="1" dirty="0" smtClean="0"/>
              <a:t>Group ID </a:t>
            </a:r>
            <a:r>
              <a:rPr lang="en-US" altLang="ko-KR" sz="1400" dirty="0" smtClean="0"/>
              <a:t>(8 bits), Reserved (8 bits)</a:t>
            </a:r>
          </a:p>
          <a:p>
            <a:pPr lvl="2"/>
            <a:r>
              <a:rPr lang="en-US" altLang="ko-KR" sz="1200" dirty="0" smtClean="0"/>
              <a:t>AP may assign one or more Group IDs to a STA through WUR negotiation</a:t>
            </a:r>
          </a:p>
          <a:p>
            <a:pPr lvl="2"/>
            <a:r>
              <a:rPr lang="en-US" altLang="ko-KR" sz="1200" dirty="0" smtClean="0"/>
              <a:t>If FB Length = 0, this frame is for all STAs in the group indicated by Group ID</a:t>
            </a:r>
          </a:p>
          <a:p>
            <a:pPr lvl="2"/>
            <a:r>
              <a:rPr lang="en-US" altLang="ko-KR" sz="1200" dirty="0" smtClean="0"/>
              <a:t>If FB Length &gt; 0 &amp; Group ID = a special value (e.g., 0), WID list is included in Frame body [6]</a:t>
            </a:r>
          </a:p>
          <a:p>
            <a:pPr lvl="3"/>
            <a:r>
              <a:rPr lang="en-US" altLang="ko-KR" sz="1100" dirty="0" smtClean="0"/>
              <a:t>E.g., if 2bytes length, 2 unicast WIDs, if 4 bytes length, 4 unicast WIDs</a:t>
            </a:r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2"/>
            <a:r>
              <a:rPr lang="en-US" altLang="ko-KR" sz="1200" dirty="0" smtClean="0"/>
              <a:t>Otherwise (i.e., FD </a:t>
            </a:r>
            <a:r>
              <a:rPr lang="en-US" altLang="ko-KR" sz="1200" dirty="0" smtClean="0"/>
              <a:t>length &gt; 0 </a:t>
            </a:r>
            <a:r>
              <a:rPr lang="en-US" altLang="ko-KR" sz="1200" dirty="0" smtClean="0"/>
              <a:t>&amp; Group </a:t>
            </a:r>
            <a:r>
              <a:rPr lang="en-US" altLang="ko-KR" sz="1200" dirty="0" smtClean="0"/>
              <a:t>ID &gt; 0</a:t>
            </a:r>
            <a:r>
              <a:rPr lang="en-US" altLang="ko-KR" sz="1200" dirty="0" smtClean="0"/>
              <a:t>), WID Bitmap is included in Frame Body (See appendix)</a:t>
            </a:r>
          </a:p>
          <a:p>
            <a:pPr lvl="3"/>
            <a:r>
              <a:rPr lang="en-US" altLang="ko-KR" sz="1100" dirty="0"/>
              <a:t>E.g., if 2bytes length, </a:t>
            </a:r>
            <a:r>
              <a:rPr lang="en-US" altLang="ko-KR" sz="1100" dirty="0" smtClean="0"/>
              <a:t>2 bytes WID Bitmap, </a:t>
            </a:r>
            <a:r>
              <a:rPr lang="en-US" altLang="ko-KR" sz="1100" dirty="0"/>
              <a:t>if 4 bytes length, </a:t>
            </a:r>
            <a:r>
              <a:rPr lang="en-US" altLang="ko-KR" sz="1100" dirty="0" smtClean="0"/>
              <a:t>4 bytes WID Bitmap</a:t>
            </a:r>
            <a:endParaRPr lang="en-US" altLang="ko-KR" sz="11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209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header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733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257800" y="4343400"/>
            <a:ext cx="5334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H="1">
            <a:off x="1066800" y="4572000"/>
            <a:ext cx="11430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3364126" y="4572000"/>
            <a:ext cx="369673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1078127" y="4800600"/>
            <a:ext cx="228599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Type=11, Length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4 byte, Group ID = 0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3505200" y="4800600"/>
            <a:ext cx="2286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WIDs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 flipH="1">
            <a:off x="3505200" y="4572000"/>
            <a:ext cx="2286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5257800" y="4572000"/>
            <a:ext cx="533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683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17/575r4, </a:t>
            </a:r>
            <a:r>
              <a:rPr lang="en-US" altLang="ko-KR" sz="1800" dirty="0" err="1" smtClean="0"/>
              <a:t>TGba</a:t>
            </a:r>
            <a:r>
              <a:rPr lang="en-US" altLang="ko-KR" sz="1800" dirty="0" smtClean="0"/>
              <a:t> SFD</a:t>
            </a:r>
          </a:p>
          <a:p>
            <a:r>
              <a:rPr lang="en-US" altLang="ko-KR" sz="1800" dirty="0" smtClean="0"/>
              <a:t>[2] </a:t>
            </a:r>
            <a:r>
              <a:rPr lang="en-GB" altLang="ko-KR" sz="1800" dirty="0" smtClean="0"/>
              <a:t>17/1004r4, </a:t>
            </a:r>
            <a:r>
              <a:rPr lang="en-GB" altLang="ko-KR" sz="1800" dirty="0"/>
              <a:t>Considerations on WUR frame </a:t>
            </a:r>
            <a:r>
              <a:rPr lang="en-GB" altLang="ko-KR" sz="1800" dirty="0" smtClean="0"/>
              <a:t>format</a:t>
            </a:r>
          </a:p>
          <a:p>
            <a:r>
              <a:rPr lang="en-GB" altLang="ko-KR" sz="1800" dirty="0" smtClean="0"/>
              <a:t>[3] 17/0977r4, </a:t>
            </a:r>
            <a:r>
              <a:rPr lang="en-GB" altLang="ko-KR" sz="1800" dirty="0"/>
              <a:t>Address structure in unicast wake-up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[4] 17/124r4, </a:t>
            </a:r>
            <a:r>
              <a:rPr lang="en-GB" altLang="ko-KR" sz="1800" dirty="0"/>
              <a:t>WUR MAC and Wakeup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[5] 17/0054r3, </a:t>
            </a:r>
            <a:r>
              <a:rPr lang="en-GB" altLang="ko-KR" sz="1800" dirty="0"/>
              <a:t>WUR MAC </a:t>
            </a:r>
            <a:r>
              <a:rPr lang="en-GB" altLang="ko-KR" sz="1800" dirty="0" err="1" smtClean="0"/>
              <a:t>issus</a:t>
            </a:r>
            <a:endParaRPr lang="en-GB" altLang="ko-KR" sz="1800" dirty="0" smtClean="0"/>
          </a:p>
          <a:p>
            <a:r>
              <a:rPr lang="en-GB" altLang="ko-KR" sz="1800" dirty="0" smtClean="0"/>
              <a:t>[6] </a:t>
            </a:r>
            <a:r>
              <a:rPr lang="en-GB" altLang="ko-KR" sz="1800" dirty="0"/>
              <a:t>17/1004r4, Considerations on WUR frame format</a:t>
            </a:r>
          </a:p>
          <a:p>
            <a:r>
              <a:rPr lang="en-GB" altLang="ko-KR" sz="1800" dirty="0"/>
              <a:t>[7</a:t>
            </a:r>
            <a:r>
              <a:rPr lang="en-GB" altLang="ko-KR" sz="1800" dirty="0" smtClean="0"/>
              <a:t>] 17/1334r0, </a:t>
            </a:r>
            <a:r>
              <a:rPr lang="en-US" altLang="ko-KR" sz="1800" dirty="0"/>
              <a:t>Vendor Specific WUR Frame Follow up</a:t>
            </a:r>
            <a:endParaRPr lang="en-GB" altLang="ko-KR" sz="1800" dirty="0"/>
          </a:p>
          <a:p>
            <a:r>
              <a:rPr lang="en-GB" altLang="ko-KR" sz="1800" dirty="0" smtClean="0"/>
              <a:t>[8] 17/1368r2, </a:t>
            </a:r>
            <a:r>
              <a:rPr lang="en-GB" altLang="ko-KR" sz="1800" dirty="0"/>
              <a:t>BSS parameters update </a:t>
            </a:r>
            <a:r>
              <a:rPr lang="en-GB" altLang="ko-KR" sz="1800" dirty="0" smtClean="0"/>
              <a:t>notification</a:t>
            </a:r>
          </a:p>
          <a:p>
            <a:r>
              <a:rPr lang="en-GB" altLang="ko-KR" sz="1800" dirty="0" smtClean="0"/>
              <a:t>[9] 17/1356r3, </a:t>
            </a:r>
            <a:r>
              <a:rPr lang="en-US" altLang="ko-KR" sz="1800" dirty="0"/>
              <a:t>Duty cycle mode STA’s PS </a:t>
            </a:r>
            <a:r>
              <a:rPr lang="en-US" altLang="ko-KR" sz="1800" dirty="0" smtClean="0"/>
              <a:t>follow-up</a:t>
            </a:r>
          </a:p>
          <a:p>
            <a:r>
              <a:rPr lang="en-GB" altLang="ko-KR" sz="1800" dirty="0" smtClean="0"/>
              <a:t>[10] 17/1641r0, </a:t>
            </a:r>
            <a:r>
              <a:rPr lang="nn-NO" altLang="ko-KR" sz="1800" dirty="0"/>
              <a:t>WUR Frame Format for Smart </a:t>
            </a:r>
            <a:r>
              <a:rPr lang="nn-NO" altLang="ko-KR" sz="1800" dirty="0" smtClean="0"/>
              <a:t>Scanning</a:t>
            </a:r>
          </a:p>
          <a:p>
            <a:r>
              <a:rPr lang="en-GB" altLang="ko-KR" sz="1800" dirty="0" smtClean="0"/>
              <a:t>[11] 17/1608r0, </a:t>
            </a:r>
            <a:r>
              <a:rPr lang="en-US" altLang="ko-KR" sz="1800" dirty="0" smtClean="0"/>
              <a:t>WUR Discovery Frame for Smart Scanning</a:t>
            </a:r>
          </a:p>
          <a:p>
            <a:r>
              <a:rPr lang="en-US" altLang="ko-KR" sz="1800" dirty="0" smtClean="0"/>
              <a:t>[12] 17/1384r0, </a:t>
            </a:r>
            <a:r>
              <a:rPr lang="en-US" altLang="ko-KR" sz="1800" dirty="0"/>
              <a:t>WUR </a:t>
            </a:r>
            <a:r>
              <a:rPr lang="en-US" altLang="ko-KR" sz="1800" dirty="0" smtClean="0"/>
              <a:t>synchronization</a:t>
            </a:r>
            <a:endParaRPr lang="en-GB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76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TBD </a:t>
            </a:r>
            <a:r>
              <a:rPr lang="en-US" altLang="ko-KR" dirty="0" smtClean="0"/>
              <a:t>bits Type field is included in the Frame control field of MAC </a:t>
            </a:r>
            <a:r>
              <a:rPr lang="en-US" altLang="ko-KR" dirty="0" smtClean="0"/>
              <a:t>header with the following mapping of the Type field: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0 assigned to </a:t>
            </a:r>
            <a:r>
              <a:rPr lang="en-US" altLang="ko-KR" dirty="0" smtClean="0"/>
              <a:t>WUR Beacon</a:t>
            </a:r>
          </a:p>
          <a:p>
            <a:pPr lvl="2"/>
            <a:r>
              <a:rPr lang="en-US" altLang="ko-KR" dirty="0" smtClean="0"/>
              <a:t>1 assigned to Wake-Up frame</a:t>
            </a:r>
          </a:p>
          <a:p>
            <a:pPr lvl="2"/>
            <a:r>
              <a:rPr lang="en-US" altLang="ko-KR" dirty="0" smtClean="0"/>
              <a:t>2 assigned to Vendor specific frame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593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/>
              <a:t>AP may assign </a:t>
            </a:r>
            <a:r>
              <a:rPr lang="en-US" altLang="ko-KR" dirty="0" smtClean="0"/>
              <a:t>one </a:t>
            </a:r>
            <a:r>
              <a:rPr lang="en-US" altLang="ko-KR" dirty="0"/>
              <a:t>or more Group IDs to a </a:t>
            </a:r>
            <a:r>
              <a:rPr lang="en-US" altLang="ko-KR" dirty="0" smtClean="0"/>
              <a:t>STA through PCR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assigned Group ID is used in a wake-up frame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details for group ID (e.g., ID allocation </a:t>
            </a:r>
            <a:r>
              <a:rPr lang="en-US" altLang="ko-KR" dirty="0"/>
              <a:t>procedure (e.g., WUR Action </a:t>
            </a:r>
            <a:r>
              <a:rPr lang="en-US" altLang="ko-KR" dirty="0" smtClean="0"/>
              <a:t>frame or others similar to 11ac procedure)</a:t>
            </a:r>
            <a:r>
              <a:rPr lang="en-US" altLang="ko-KR" dirty="0" smtClean="0"/>
              <a:t>, </a:t>
            </a:r>
            <a:r>
              <a:rPr lang="en-US" altLang="ko-KR" dirty="0"/>
              <a:t>ID structure, etc.) are TBD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246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</a:t>
            </a:r>
            <a:r>
              <a:rPr lang="en-US" altLang="ko-KR" dirty="0" smtClean="0"/>
              <a:t> Wake Up frame with variable length may contain the information for the multiple STAs in the Frame Body </a:t>
            </a:r>
          </a:p>
          <a:p>
            <a:pPr lvl="2"/>
            <a:r>
              <a:rPr lang="en-US" altLang="ko-KR" dirty="0" smtClean="0"/>
              <a:t>The detailed information of multiple STAs (e.g., bitmap, ID list) is TBD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4947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Multi-user wake-up using Group ID &amp; WID Bitmap</a:t>
            </a:r>
          </a:p>
          <a:p>
            <a:pPr lvl="1"/>
            <a:r>
              <a:rPr lang="en-US" altLang="ko-KR" sz="1400" dirty="0" smtClean="0"/>
              <a:t>STA’s </a:t>
            </a:r>
            <a:r>
              <a:rPr lang="en-US" altLang="ko-KR" sz="1400" dirty="0"/>
              <a:t>position </a:t>
            </a:r>
            <a:r>
              <a:rPr lang="en-US" altLang="ko-KR" sz="1400" dirty="0" smtClean="0"/>
              <a:t>in the Bitmap is Bit N where N is value of (STA’s WID mod the bit size of Bitmap)</a:t>
            </a:r>
          </a:p>
          <a:p>
            <a:pPr lvl="2"/>
            <a:r>
              <a:rPr lang="en-US" altLang="ko-KR" sz="1200" dirty="0" smtClean="0"/>
              <a:t>E.g.,) If STA X/Y’s WID = 3/32 &amp; Size of Bitmap = 16 bits, then Bit 3/0(=3/32 mode 16) for STA X/Y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The received Group ID also should be equal to one of the assigned Group IDs (i.e., if group ID is not equal, the frame is ignored)</a:t>
            </a:r>
          </a:p>
          <a:p>
            <a:pPr lvl="1"/>
            <a:r>
              <a:rPr lang="en-US" altLang="ko-KR" sz="1400" dirty="0" smtClean="0"/>
              <a:t>Some STAs may be located at the same position (Bit N) of the bitmap (i.e., not unique position)</a:t>
            </a:r>
          </a:p>
          <a:p>
            <a:pPr lvl="1"/>
            <a:r>
              <a:rPr lang="en-US" altLang="ko-KR" sz="1400" dirty="0" smtClean="0"/>
              <a:t>This can be solved by AP’s implementation</a:t>
            </a:r>
          </a:p>
          <a:p>
            <a:pPr lvl="2"/>
            <a:r>
              <a:rPr lang="en-US" altLang="ko-KR" sz="1200" dirty="0" smtClean="0"/>
              <a:t>Ex 1) AP can assign those STAs to different groups (e.g., Group 1 for WID = 16, Group 2 for WID = 32)</a:t>
            </a:r>
          </a:p>
          <a:p>
            <a:pPr lvl="2"/>
            <a:r>
              <a:rPr lang="en-US" altLang="ko-KR" sz="1200" dirty="0" smtClean="0"/>
              <a:t>Ex 2) AP can assign those STAs to different On durations (e.g</a:t>
            </a:r>
            <a:r>
              <a:rPr lang="en-US" altLang="ko-KR" sz="1200" dirty="0"/>
              <a:t>., Group </a:t>
            </a:r>
            <a:r>
              <a:rPr lang="en-US" altLang="ko-KR" sz="1200" dirty="0" smtClean="0"/>
              <a:t>1 and 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WID = </a:t>
            </a:r>
            <a:r>
              <a:rPr lang="en-US" altLang="ko-KR" sz="1200" dirty="0" smtClean="0"/>
              <a:t>8, </a:t>
            </a:r>
            <a:r>
              <a:rPr lang="en-US" altLang="ko-KR" sz="1200" dirty="0"/>
              <a:t>Group </a:t>
            </a:r>
            <a:r>
              <a:rPr lang="en-US" altLang="ko-KR" sz="1200" dirty="0" smtClean="0"/>
              <a:t>1 and 2</a:t>
            </a:r>
            <a:r>
              <a:rPr lang="en-US" altLang="ko-KR" sz="1200" baseline="30000" dirty="0" smtClean="0"/>
              <a:t>nd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</a:t>
            </a:r>
            <a:r>
              <a:rPr lang="en-US" altLang="ko-KR" sz="1200" dirty="0" smtClean="0"/>
              <a:t>WID=16)</a:t>
            </a:r>
          </a:p>
          <a:p>
            <a:pPr lvl="2"/>
            <a:r>
              <a:rPr lang="en-US" altLang="ko-KR" sz="1200" dirty="0" smtClean="0"/>
              <a:t>Ex 3) AP can use WID Bitmap considering only STAs which have the capability of variable frame length</a:t>
            </a:r>
          </a:p>
          <a:p>
            <a:pPr lvl="2"/>
            <a:r>
              <a:rPr lang="en-US" altLang="ko-KR" sz="1200" dirty="0" smtClean="0"/>
              <a:t>...</a:t>
            </a:r>
          </a:p>
          <a:p>
            <a:pPr lvl="1"/>
            <a:r>
              <a:rPr lang="en-US" altLang="ko-KR" sz="1400" i="1" dirty="0" smtClean="0"/>
              <a:t>Note that the variable Frame Body is optional feature in STA</a:t>
            </a: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5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211344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4445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B2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731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997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B4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128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3528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B6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814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B7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8" idx="1"/>
            <a:endCxn id="10" idx="2"/>
          </p:cNvCxnSpPr>
          <p:nvPr/>
        </p:nvCxnSpPr>
        <p:spPr bwMode="auto">
          <a:xfrm flipH="1" flipV="1">
            <a:off x="2787478" y="3505200"/>
            <a:ext cx="336722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124200" y="3505199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X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61738" y="3491297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Y</a:t>
            </a:r>
            <a:endParaRPr lang="ko-KR" altLang="en-US"/>
          </a:p>
        </p:txBody>
      </p:sp>
      <p:cxnSp>
        <p:nvCxnSpPr>
          <p:cNvPr id="21" name="직선 화살표 연결선 20"/>
          <p:cNvCxnSpPr>
            <a:stCxn id="19" idx="3"/>
            <a:endCxn id="7" idx="2"/>
          </p:cNvCxnSpPr>
          <p:nvPr/>
        </p:nvCxnSpPr>
        <p:spPr bwMode="auto">
          <a:xfrm flipV="1">
            <a:off x="1764852" y="3505200"/>
            <a:ext cx="334767" cy="12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245708"/>
            <a:ext cx="4147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For this, AP assigns only Group ID to a STA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7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149127</TotalTime>
  <Words>1140</Words>
  <Application>Microsoft Office PowerPoint</Application>
  <PresentationFormat>화면 슬라이드 쇼(4:3)</PresentationFormat>
  <Paragraphs>154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WUR frame format follow-up</vt:lpstr>
      <vt:lpstr>Introduction</vt:lpstr>
      <vt:lpstr>WUR frame format (1/2)</vt:lpstr>
      <vt:lpstr>WUR frame format (2/2)</vt:lpstr>
      <vt:lpstr>Reference</vt:lpstr>
      <vt:lpstr>Straw Poll 1</vt:lpstr>
      <vt:lpstr>Straw Poll 2</vt:lpstr>
      <vt:lpstr>Straw Poll 3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1889</cp:revision>
  <cp:lastPrinted>1998-02-10T13:28:06Z</cp:lastPrinted>
  <dcterms:created xsi:type="dcterms:W3CDTF">2007-05-21T21:00:37Z</dcterms:created>
  <dcterms:modified xsi:type="dcterms:W3CDTF">2017-11-08T15:46:41Z</dcterms:modified>
</cp:coreProperties>
</file>