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3" r:id="rId2"/>
    <p:sldId id="527" r:id="rId3"/>
    <p:sldId id="541" r:id="rId4"/>
    <p:sldId id="539" r:id="rId5"/>
    <p:sldId id="545" r:id="rId6"/>
    <p:sldId id="538" r:id="rId7"/>
    <p:sldId id="546" r:id="rId8"/>
    <p:sldId id="556" r:id="rId9"/>
    <p:sldId id="550" r:id="rId10"/>
    <p:sldId id="553" r:id="rId11"/>
    <p:sldId id="548" r:id="rId12"/>
    <p:sldId id="554" r:id="rId13"/>
    <p:sldId id="555" r:id="rId14"/>
    <p:sldId id="557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45"/>
            <p14:sldId id="538"/>
            <p14:sldId id="546"/>
            <p14:sldId id="556"/>
            <p14:sldId id="550"/>
            <p14:sldId id="553"/>
            <p14:sldId id="548"/>
            <p14:sldId id="554"/>
            <p14:sldId id="555"/>
            <p14:sldId id="5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802.11-17/1638r0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2017-11-06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unicast wake-up frame (e.g., Type = 2) includes 8 bits WID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5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assign </a:t>
            </a:r>
            <a:r>
              <a:rPr lang="en-US" altLang="ko-KR" dirty="0" smtClean="0"/>
              <a:t>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</a:t>
            </a:r>
            <a:r>
              <a:rPr lang="en-US" altLang="ko-KR" dirty="0"/>
              <a:t>WUR </a:t>
            </a:r>
            <a:r>
              <a:rPr lang="en-US" altLang="ko-KR" dirty="0" smtClean="0"/>
              <a:t>negotiation procedure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312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multi-user wake-up frame (e.g., Type = 3) includes 8-bits Group 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674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the Frame Body Length =0 indicates that this frame is for all STAs belonging to the group indicated by a Group ID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4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if the Frame Body Length &gt; 0 and Group ID &gt; 0, a WID bitmap is included in the Frame Body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960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</a:t>
            </a:r>
            <a:r>
              <a:rPr lang="en-US" altLang="ko-KR" dirty="0" smtClean="0"/>
              <a:t>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</a:t>
            </a:r>
            <a:r>
              <a:rPr lang="en-US" altLang="ko-KR" sz="1800" dirty="0" smtClean="0"/>
              <a:t>+ </a:t>
            </a:r>
            <a:r>
              <a:rPr lang="en-US" altLang="ko-KR" sz="1800" dirty="0" smtClean="0"/>
              <a:t>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</a:t>
            </a:r>
            <a:r>
              <a:rPr lang="en-US" altLang="ko-KR" sz="1400" dirty="0" smtClean="0"/>
              <a:t>0: </a:t>
            </a:r>
            <a:r>
              <a:rPr lang="en-US" altLang="ko-KR" sz="1400" dirty="0" smtClean="0"/>
              <a:t>WUR Beacon, </a:t>
            </a:r>
            <a:r>
              <a:rPr lang="en-US" altLang="ko-KR" sz="1400" dirty="0" smtClean="0"/>
              <a:t>1</a:t>
            </a:r>
            <a:r>
              <a:rPr lang="en-US" altLang="ko-KR" sz="1400" dirty="0" smtClean="0"/>
              <a:t>: Broadcast </a:t>
            </a:r>
            <a:r>
              <a:rPr lang="en-US" altLang="ko-KR" sz="1400" dirty="0" smtClean="0"/>
              <a:t>Wake-up </a:t>
            </a:r>
            <a:r>
              <a:rPr lang="en-US" altLang="ko-KR" sz="1400" dirty="0" smtClean="0"/>
              <a:t>frame, </a:t>
            </a:r>
            <a:r>
              <a:rPr lang="en-US" altLang="ko-KR" sz="1400" dirty="0" smtClean="0"/>
              <a:t>2: </a:t>
            </a:r>
            <a:r>
              <a:rPr lang="en-US" altLang="ko-KR" sz="1400" dirty="0" smtClean="0"/>
              <a:t>Unicast </a:t>
            </a:r>
            <a:r>
              <a:rPr lang="en-US" altLang="ko-KR" sz="1400" dirty="0" smtClean="0"/>
              <a:t>Wake-up </a:t>
            </a:r>
            <a:r>
              <a:rPr lang="en-US" altLang="ko-KR" sz="1400" dirty="0" smtClean="0"/>
              <a:t>frame, </a:t>
            </a:r>
            <a:r>
              <a:rPr lang="en-US" altLang="ko-KR" sz="1400" dirty="0" smtClean="0"/>
              <a:t>3: </a:t>
            </a:r>
            <a:r>
              <a:rPr lang="en-US" altLang="ko-KR" sz="1400" dirty="0" smtClean="0"/>
              <a:t>Multi-user </a:t>
            </a:r>
            <a:r>
              <a:rPr lang="en-US" altLang="ko-KR" sz="1400" dirty="0" smtClean="0"/>
              <a:t>Wake-up </a:t>
            </a:r>
            <a:r>
              <a:rPr lang="en-US" altLang="ko-KR" sz="1400" dirty="0" smtClean="0"/>
              <a:t>frame, </a:t>
            </a:r>
            <a:r>
              <a:rPr lang="en-US" altLang="ko-KR" sz="1400" dirty="0" smtClean="0"/>
              <a:t>4: Vendor </a:t>
            </a:r>
            <a:r>
              <a:rPr lang="en-US" altLang="ko-KR" sz="1400" dirty="0" smtClean="0"/>
              <a:t>specific frame[7], </a:t>
            </a:r>
            <a:r>
              <a:rPr lang="en-US" altLang="ko-KR" sz="1400" dirty="0" smtClean="0"/>
              <a:t>5: </a:t>
            </a:r>
            <a:r>
              <a:rPr lang="en-US" altLang="ko-KR" sz="1400" dirty="0" smtClean="0"/>
              <a:t>Discovery frame[11], </a:t>
            </a:r>
            <a:r>
              <a:rPr lang="en-US" altLang="ko-KR" sz="1400" dirty="0" smtClean="0"/>
              <a:t>6~7: reserved</a:t>
            </a:r>
          </a:p>
          <a:p>
            <a:pPr lvl="1"/>
            <a:r>
              <a:rPr lang="en-US" altLang="ko-KR" sz="1600" dirty="0" smtClean="0"/>
              <a:t>FB(Frame </a:t>
            </a:r>
            <a:r>
              <a:rPr lang="en-US" altLang="ko-KR" sz="1600" dirty="0" smtClean="0"/>
              <a:t>Body) Length </a:t>
            </a:r>
            <a:r>
              <a:rPr lang="en-US" altLang="ko-KR" sz="1600" dirty="0" smtClean="0"/>
              <a:t>(2 </a:t>
            </a:r>
            <a:r>
              <a:rPr lang="en-US" altLang="ko-KR" sz="1600" dirty="0" smtClean="0"/>
              <a:t>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</a:t>
            </a:r>
            <a:r>
              <a:rPr lang="en-US" altLang="ko-KR" sz="1400" dirty="0" smtClean="0"/>
              <a:t>2 </a:t>
            </a:r>
            <a:r>
              <a:rPr lang="en-US" altLang="ko-KR" sz="1400" dirty="0" smtClean="0"/>
              <a:t>bytes,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</a:t>
            </a:r>
            <a:r>
              <a:rPr lang="en-US" altLang="ko-KR" sz="1400" dirty="0" smtClean="0"/>
              <a:t>: </a:t>
            </a:r>
            <a:r>
              <a:rPr lang="en-US" altLang="ko-KR" sz="1400" dirty="0" smtClean="0"/>
              <a:t>more </a:t>
            </a:r>
            <a:r>
              <a:rPr lang="en-US" altLang="ko-KR" sz="1400" dirty="0" smtClean="0"/>
              <a:t>than </a:t>
            </a:r>
            <a:r>
              <a:rPr lang="en-US" altLang="ko-KR" sz="1400" dirty="0" smtClean="0"/>
              <a:t>4 </a:t>
            </a:r>
            <a:r>
              <a:rPr lang="en-US" altLang="ko-KR" sz="1400" dirty="0" smtClean="0"/>
              <a:t>bytes, Extended FB length field is included in Frame </a:t>
            </a:r>
            <a:r>
              <a:rPr lang="en-US" altLang="ko-KR" sz="1400" dirty="0" smtClean="0"/>
              <a:t>body, for vender specific frame</a:t>
            </a:r>
          </a:p>
          <a:p>
            <a:pPr lvl="1"/>
            <a:r>
              <a:rPr lang="en-US" altLang="ko-KR" sz="1800" dirty="0" smtClean="0"/>
              <a:t>Reserved (2 bits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</a:t>
            </a:r>
            <a:r>
              <a:rPr lang="en-US" altLang="ko-KR" sz="1600" dirty="0" smtClean="0"/>
              <a:t>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</a:t>
            </a:r>
            <a:r>
              <a:rPr lang="en-US" altLang="ko-KR" dirty="0" smtClean="0"/>
              <a:t>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</a:t>
            </a:r>
            <a:r>
              <a:rPr lang="en-US" altLang="ko-KR" sz="1400" dirty="0" smtClean="0"/>
              <a:t>=0 </a:t>
            </a:r>
            <a:r>
              <a:rPr lang="en-US" altLang="ko-KR" sz="1400" dirty="0" smtClean="0"/>
              <a:t>or </a:t>
            </a:r>
            <a:r>
              <a:rPr lang="en-US" altLang="ko-KR" sz="1400" dirty="0" smtClean="0"/>
              <a:t>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</a:t>
            </a:r>
            <a:r>
              <a:rPr lang="en-US" altLang="ko-KR" sz="1400" dirty="0" smtClean="0"/>
              <a:t>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)[8], </a:t>
            </a:r>
            <a:r>
              <a:rPr lang="en-US" altLang="ko-KR" sz="1400" dirty="0" smtClean="0"/>
              <a:t>Reserved (2 bits)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If FB Length &gt; 0, the information for scanning may be included in Frame Body (e.g., SSID, etc.) [10]</a:t>
            </a:r>
          </a:p>
          <a:p>
            <a:pPr lvl="1"/>
            <a:r>
              <a:rPr lang="en-US" altLang="ko-KR" sz="1400" dirty="0" smtClean="0"/>
              <a:t>If </a:t>
            </a:r>
            <a:r>
              <a:rPr lang="en-US" altLang="ko-KR" sz="1400" dirty="0" smtClean="0"/>
              <a:t>Type </a:t>
            </a:r>
            <a:r>
              <a:rPr lang="en-US" altLang="ko-KR" sz="1400" dirty="0" smtClean="0"/>
              <a:t>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</a:t>
            </a:r>
            <a:r>
              <a:rPr lang="en-US" altLang="ko-KR" sz="1400" dirty="0" smtClean="0"/>
              <a:t>Type </a:t>
            </a:r>
            <a:r>
              <a:rPr lang="en-US" altLang="ko-KR" sz="1400" dirty="0" smtClean="0"/>
              <a:t>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</a:t>
            </a:r>
            <a:r>
              <a:rPr lang="en-US" altLang="ko-KR" sz="1400" dirty="0" smtClean="0"/>
              <a:t>bits), </a:t>
            </a:r>
            <a:r>
              <a:rPr lang="en-US" altLang="ko-KR" sz="1400" dirty="0" smtClean="0"/>
              <a:t>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</a:t>
            </a:r>
            <a:r>
              <a:rPr lang="en-US" altLang="ko-KR" sz="1200" dirty="0" smtClean="0"/>
              <a:t>FB Length = 0, this frame is for all </a:t>
            </a:r>
            <a:r>
              <a:rPr lang="en-US" altLang="ko-KR" sz="1200" dirty="0" smtClean="0"/>
              <a:t>STAs </a:t>
            </a:r>
            <a:r>
              <a:rPr lang="en-US" altLang="ko-KR" sz="1200" dirty="0" smtClean="0"/>
              <a:t>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Otherwise(i.e., FD length&gt;0 &amp; Group ID&gt;0), WID Bitmap is included in Frame Body (Next slide)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</a:t>
            </a:r>
            <a:r>
              <a:rPr lang="en-US" altLang="ko-KR" sz="1100" dirty="0" smtClean="0"/>
              <a:t>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</a:t>
            </a:r>
            <a:r>
              <a:rPr lang="en-US" altLang="ko-KR" sz="1100" dirty="0" smtClean="0"/>
              <a:t>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5720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5720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5720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8006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8006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50292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50292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</a:t>
            </a: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8006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8006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</a:t>
            </a:r>
            <a:r>
              <a:rPr lang="en-US" altLang="ko-KR" sz="1200" dirty="0" smtClean="0"/>
              <a:t>16 bits</a:t>
            </a:r>
            <a:r>
              <a:rPr lang="en-US" altLang="ko-KR" sz="1200" dirty="0" smtClean="0"/>
              <a:t>, then Bit 3/0(=3/32 mode </a:t>
            </a:r>
            <a:r>
              <a:rPr lang="en-US" altLang="ko-KR" sz="1200" dirty="0" smtClean="0"/>
              <a:t>16) </a:t>
            </a:r>
            <a:r>
              <a:rPr lang="en-US" altLang="ko-KR" sz="1200" dirty="0" smtClean="0"/>
              <a:t>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17/1356r1,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</a:t>
            </a:r>
            <a:r>
              <a:rPr lang="en-GB" altLang="ko-KR" sz="1800" dirty="0" smtClean="0"/>
              <a:t>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3 bits Type field is included in the Frame control field of MAC header</a:t>
            </a:r>
          </a:p>
          <a:p>
            <a:pPr lvl="2"/>
            <a:r>
              <a:rPr lang="en-US" altLang="ko-KR" dirty="0" smtClean="0"/>
              <a:t>0: WUR Beacon</a:t>
            </a:r>
          </a:p>
          <a:p>
            <a:pPr lvl="2"/>
            <a:r>
              <a:rPr lang="en-US" altLang="ko-KR" dirty="0" smtClean="0"/>
              <a:t>1: Broadcast wake-up frame</a:t>
            </a:r>
          </a:p>
          <a:p>
            <a:pPr lvl="2"/>
            <a:r>
              <a:rPr lang="en-US" altLang="ko-KR" dirty="0" smtClean="0"/>
              <a:t>2: Unicast wake-up frame</a:t>
            </a:r>
          </a:p>
          <a:p>
            <a:pPr lvl="2"/>
            <a:r>
              <a:rPr lang="en-US" altLang="ko-KR" dirty="0" smtClean="0"/>
              <a:t>3: Multi-user wake-up frame</a:t>
            </a:r>
          </a:p>
          <a:p>
            <a:pPr lvl="2"/>
            <a:r>
              <a:rPr lang="en-US" altLang="ko-KR" dirty="0" smtClean="0"/>
              <a:t>4: Vendor specific frame</a:t>
            </a:r>
          </a:p>
          <a:p>
            <a:pPr lvl="2"/>
            <a:r>
              <a:rPr lang="en-US" altLang="ko-KR" dirty="0"/>
              <a:t>5</a:t>
            </a:r>
            <a:r>
              <a:rPr lang="en-US" altLang="ko-KR" dirty="0" smtClean="0"/>
              <a:t>~7: reserved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063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Frame Body Length field is included in the Frame Control (FC)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412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Address field in MAC header includes 12 bits transmitter identifier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4547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148120</TotalTime>
  <Words>1310</Words>
  <Application>Microsoft Office PowerPoint</Application>
  <PresentationFormat>화면 슬라이드 쇼(4:3)</PresentationFormat>
  <Paragraphs>185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(1/3)</vt:lpstr>
      <vt:lpstr>WUR frame format (2/3)</vt:lpstr>
      <vt:lpstr>WUR frame format (3/3)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1878</cp:revision>
  <cp:lastPrinted>1998-02-10T13:28:06Z</cp:lastPrinted>
  <dcterms:created xsi:type="dcterms:W3CDTF">2007-05-21T21:00:37Z</dcterms:created>
  <dcterms:modified xsi:type="dcterms:W3CDTF">2017-11-06T20:52:06Z</dcterms:modified>
</cp:coreProperties>
</file>