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713" r:id="rId3"/>
    <p:sldId id="720" r:id="rId4"/>
    <p:sldId id="714" r:id="rId5"/>
    <p:sldId id="721" r:id="rId6"/>
    <p:sldId id="715" r:id="rId7"/>
    <p:sldId id="731" r:id="rId8"/>
    <p:sldId id="724" r:id="rId9"/>
    <p:sldId id="722" r:id="rId10"/>
    <p:sldId id="716" r:id="rId11"/>
    <p:sldId id="728" r:id="rId12"/>
    <p:sldId id="729" r:id="rId13"/>
    <p:sldId id="727" r:id="rId14"/>
    <p:sldId id="73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D2DB9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403" autoAdjust="0"/>
  </p:normalViewPr>
  <p:slideViewPr>
    <p:cSldViewPr>
      <p:cViewPr varScale="1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802.11-17/1637r0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A proposal for enabling the use of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IEEE 802.11ax-stye Spatial Reuse under EN 301 893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2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One solution is for EN 301 893 to allow the potential “victim” of SR to decide if the medium is occupied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One possible concept to enable SR in the context of EN 301 893 (and achieve the other goals on the previous page) is:</a:t>
            </a:r>
          </a:p>
          <a:p>
            <a:pPr lvl="2"/>
            <a:r>
              <a:rPr lang="en-AU" i="1" dirty="0" smtClean="0"/>
              <a:t>A device may consider the medium to be not occupied if it has a reasonable basis to  believe the current transmitter would consent to the device transmitting simultaneously</a:t>
            </a:r>
          </a:p>
          <a:p>
            <a:pPr lvl="1"/>
            <a:r>
              <a:rPr lang="en-AU" dirty="0" smtClean="0"/>
              <a:t>One obvious </a:t>
            </a:r>
            <a:r>
              <a:rPr lang="en-AU" i="1" dirty="0" smtClean="0"/>
              <a:t>reasonable basis </a:t>
            </a:r>
            <a:r>
              <a:rPr lang="en-AU" dirty="0" smtClean="0"/>
              <a:t>would be if the device followed rules for SR that had been adopted by the transmitting device</a:t>
            </a:r>
          </a:p>
          <a:p>
            <a:pPr lvl="2"/>
            <a:r>
              <a:rPr lang="en-AU" dirty="0" smtClean="0"/>
              <a:t>For example, if the device determined that the </a:t>
            </a:r>
            <a:r>
              <a:rPr lang="en-AU" dirty="0"/>
              <a:t>transmitting</a:t>
            </a:r>
            <a:r>
              <a:rPr lang="en-AU" dirty="0" smtClean="0"/>
              <a:t> device was an 802.11 device (possibly by decoding the preamble and/or MAC header) then one could reasonably argue that simultaneous transmission was allowed in circumstances defined by the SR rules in 802.11ax</a:t>
            </a:r>
          </a:p>
          <a:p>
            <a:pPr lvl="1"/>
            <a:r>
              <a:rPr lang="en-AU" dirty="0" smtClean="0"/>
              <a:t>There is no reason an LTE based systems could also not use this mechanism too</a:t>
            </a:r>
          </a:p>
          <a:p>
            <a:pPr lvl="2"/>
            <a:r>
              <a:rPr lang="en-AU" dirty="0" smtClean="0"/>
              <a:t>Using this mechanism would probably require decoding preambles &amp; possibly MAC headers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proposed new rule in EN 301 893 increases the possibility of </a:t>
            </a:r>
            <a:r>
              <a:rPr lang="en-AU" dirty="0"/>
              <a:t>simultaneous transmissions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proposed new rule for enabling SR allows the medium to be considered not occupied if the transmitting device consents to simultaneous transmissions</a:t>
            </a:r>
          </a:p>
          <a:p>
            <a:pPr lvl="1"/>
            <a:r>
              <a:rPr lang="en-AU" dirty="0" smtClean="0"/>
              <a:t>A device assuming the medium to be </a:t>
            </a:r>
            <a:r>
              <a:rPr lang="en-AU" dirty="0"/>
              <a:t>not </a:t>
            </a:r>
            <a:r>
              <a:rPr lang="en-AU" dirty="0" smtClean="0"/>
              <a:t>occupied will allow the LBT mechanism to continue counting down and the device to transmit earlier than normal</a:t>
            </a:r>
          </a:p>
          <a:p>
            <a:pPr lvl="1"/>
            <a:r>
              <a:rPr lang="en-AU" dirty="0" smtClean="0"/>
              <a:t>While this rule will enable simultaneous transmissions in many cases, it will not necessarily do so, depending on the state of the LBT countdown</a:t>
            </a:r>
          </a:p>
          <a:p>
            <a:pPr lvl="1"/>
            <a:r>
              <a:rPr lang="en-AU" dirty="0" smtClean="0"/>
              <a:t>However, it is important to allow the LBT mechanism to continue operating as normal to avoid collisions between multiple other independent devices (a common situation in unlicensed spectrum)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16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second variation is for a device to allow simultaneous transmissions within its own MCOT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Discussions related to 3GPP NR-Unlicensed at a recent workshop suggest that these systems will often be coordinated &amp;  synchronised</a:t>
            </a:r>
          </a:p>
          <a:p>
            <a:pPr lvl="1"/>
            <a:r>
              <a:rPr lang="en-AU" dirty="0" smtClean="0"/>
              <a:t>Therefore, these NR systems will not always need LBT to coordinate access and avoid collisions</a:t>
            </a:r>
          </a:p>
          <a:p>
            <a:pPr lvl="1"/>
            <a:r>
              <a:rPr lang="en-AU" dirty="0" smtClean="0"/>
              <a:t>This observation suggests a second option should be introduced in EN 301 893 that allows immediate simultaneous transmission in some circumstances</a:t>
            </a:r>
          </a:p>
          <a:p>
            <a:pPr lvl="2"/>
            <a:r>
              <a:rPr lang="en-AU" i="1" dirty="0"/>
              <a:t>A device may </a:t>
            </a:r>
            <a:r>
              <a:rPr lang="en-AU" i="1" dirty="0" smtClean="0"/>
              <a:t>transmit during an MCOT of the </a:t>
            </a:r>
            <a:r>
              <a:rPr lang="en-AU" i="1" dirty="0"/>
              <a:t>current </a:t>
            </a:r>
            <a:r>
              <a:rPr lang="en-AU" i="1" dirty="0" smtClean="0"/>
              <a:t>transmitter if </a:t>
            </a:r>
            <a:r>
              <a:rPr lang="en-AU" i="1" dirty="0"/>
              <a:t>it has a reasonable basis to  believe the current transmitter would consent to simultaneous </a:t>
            </a:r>
            <a:r>
              <a:rPr lang="en-AU" i="1" dirty="0" smtClean="0"/>
              <a:t>transmissions</a:t>
            </a:r>
          </a:p>
          <a:p>
            <a:pPr lvl="1"/>
            <a:r>
              <a:rPr lang="en-AU" dirty="0" smtClean="0"/>
              <a:t>While this proposed option was inspired by NR discussions, there is no reason future versions of 802.11 could not take advantage of this option too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79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The proposed SR rules enable innovation, maintain </a:t>
            </a:r>
            <a:r>
              <a:rPr lang="en-AU" dirty="0"/>
              <a:t>technology neutrality &amp;</a:t>
            </a:r>
            <a:r>
              <a:rPr lang="en-AU" dirty="0" smtClean="0"/>
              <a:t> minimise complexity  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proposal is that EN 301 893 be modified to incorporate two rules to enable spatial reuse</a:t>
            </a:r>
          </a:p>
          <a:p>
            <a:pPr lvl="2"/>
            <a:r>
              <a:rPr lang="en-AU" i="1" dirty="0"/>
              <a:t>A device may consider the medium to be </a:t>
            </a:r>
            <a:r>
              <a:rPr lang="en-AU" i="1" dirty="0" smtClean="0"/>
              <a:t>not occupied </a:t>
            </a:r>
            <a:r>
              <a:rPr lang="en-AU" i="1" dirty="0"/>
              <a:t>if it has a reasonable basis to  believe the current transmitter would consent to simultaneous transmissions</a:t>
            </a:r>
          </a:p>
          <a:p>
            <a:pPr lvl="2"/>
            <a:r>
              <a:rPr lang="en-AU" i="1" dirty="0"/>
              <a:t>A device may transmit during an MCOT of the current transmitter if it has a reasonable basis to  believe the current transmitter would consent to simultaneous transmissions</a:t>
            </a:r>
          </a:p>
          <a:p>
            <a:pPr lvl="1"/>
            <a:r>
              <a:rPr lang="en-AU" dirty="0" smtClean="0"/>
              <a:t>These rules are conceptual; the actual text in EN 301 893 will depend on other refinements to EN 301 893</a:t>
            </a:r>
            <a:endParaRPr lang="en-AU" dirty="0"/>
          </a:p>
          <a:p>
            <a:pPr lvl="1"/>
            <a:r>
              <a:rPr lang="en-AU" dirty="0" smtClean="0"/>
              <a:t>However, the proposed rules are sufficiently high level that they enable behaviour that supports the efficiency goals of EN 301 893 …</a:t>
            </a:r>
          </a:p>
          <a:p>
            <a:pPr lvl="1"/>
            <a:r>
              <a:rPr lang="en-AU" dirty="0" smtClean="0"/>
              <a:t>… while also enabling </a:t>
            </a:r>
            <a:r>
              <a:rPr lang="en-AU" dirty="0"/>
              <a:t>future </a:t>
            </a:r>
            <a:r>
              <a:rPr lang="en-AU" dirty="0" smtClean="0"/>
              <a:t>innovation in various standards, maintaining </a:t>
            </a:r>
            <a:r>
              <a:rPr lang="en-AU" dirty="0"/>
              <a:t>technology neutrality and </a:t>
            </a:r>
            <a:r>
              <a:rPr lang="en-AU" dirty="0" smtClean="0"/>
              <a:t>minimising EN 301 893 complexity 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14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Coexistence SC will discuss this proposed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</a:p>
          <a:p>
            <a:pPr lvl="1"/>
            <a:r>
              <a:rPr lang="en-AU" dirty="0" smtClean="0"/>
              <a:t>Does 802.11 WG still want to promote the use of dual thresholds for 802.11ax?</a:t>
            </a:r>
          </a:p>
          <a:p>
            <a:pPr lvl="2"/>
            <a:r>
              <a:rPr lang="en-AU" dirty="0"/>
              <a:t>At least some would be happy for 802.11ax to use ED = -72 dBm at all times with no PD restrictions; this would resolve the SR issue but potentially cause fairness issues with </a:t>
            </a:r>
            <a:r>
              <a:rPr lang="en-AU" dirty="0" smtClean="0"/>
              <a:t>802.11ac and/or LAA</a:t>
            </a:r>
          </a:p>
          <a:p>
            <a:pPr lvl="1"/>
            <a:r>
              <a:rPr lang="en-AU" dirty="0" smtClean="0"/>
              <a:t>Do we want </a:t>
            </a:r>
            <a:r>
              <a:rPr lang="en-AU" dirty="0"/>
              <a:t>to allow 802.11ax-style </a:t>
            </a:r>
            <a:r>
              <a:rPr lang="en-AU" dirty="0" smtClean="0"/>
              <a:t>SR in a system that uses dual thresholds?</a:t>
            </a:r>
          </a:p>
          <a:p>
            <a:pPr lvl="2"/>
            <a:r>
              <a:rPr lang="en-AU" dirty="0" smtClean="0"/>
              <a:t>Maybe it is sufficient to enable SR only in an environment that </a:t>
            </a:r>
            <a:r>
              <a:rPr lang="en-AU" smtClean="0"/>
              <a:t>relies on </a:t>
            </a:r>
            <a:r>
              <a:rPr lang="en-AU" dirty="0" smtClean="0"/>
              <a:t>ED = -72 dBm</a:t>
            </a:r>
          </a:p>
          <a:p>
            <a:pPr lvl="1"/>
            <a:r>
              <a:rPr lang="en-AU" dirty="0" smtClean="0"/>
              <a:t>Assuming we want SR with traditional dual thresholds:</a:t>
            </a:r>
          </a:p>
          <a:p>
            <a:pPr lvl="2"/>
            <a:r>
              <a:rPr lang="en-AU" dirty="0" smtClean="0"/>
              <a:t>Are these proposed rules good enough to enable 802.11ax-style SR?</a:t>
            </a:r>
          </a:p>
          <a:p>
            <a:pPr lvl="2"/>
            <a:r>
              <a:rPr lang="en-AU" dirty="0" smtClean="0"/>
              <a:t>Do these proposed rules have any unintended consequences?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4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EN 301 893 can be refined to allow 802.11ax-style SR with dual threshold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523038"/>
            <a:ext cx="394256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27525" y="6477000"/>
            <a:ext cx="454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81001" y="1809750"/>
            <a:ext cx="10668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447801" y="1809750"/>
            <a:ext cx="5181599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is an ETSI BRAN standard that provides a means of conforming to the R-ED requirements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Spatial reuse is a concept that well aligned with the </a:t>
            </a:r>
            <a:r>
              <a:rPr lang="en-AU" sz="1600" i="1" dirty="0">
                <a:latin typeface="+mj-lt"/>
              </a:rPr>
              <a:t>efficient use</a:t>
            </a:r>
            <a:r>
              <a:rPr lang="en-AU" sz="1600" dirty="0">
                <a:latin typeface="+mj-lt"/>
              </a:rPr>
              <a:t> goals of the RE-D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1" y="3181350"/>
            <a:ext cx="10668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Problem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447801" y="3181350"/>
            <a:ext cx="5181599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will need to be revised to enable 802.11ax-style SR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challenge is to revise EN 301 893 in a way that balances 802.11ax-style SR against other goals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1001" y="4572000"/>
            <a:ext cx="1066800" cy="175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Answer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447801" y="4572000"/>
            <a:ext cx="5181599" cy="1752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One solution is for EN 301 893 to allow the potential “victim” of SR to decide if the medium is occupied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second variation is for a device to allow simultaneous transmissions within its </a:t>
            </a:r>
            <a:r>
              <a:rPr lang="en-AU" sz="1600" dirty="0" smtClean="0">
                <a:latin typeface="+mj-lt"/>
              </a:rPr>
              <a:t>own MCOT</a:t>
            </a:r>
            <a:endParaRPr lang="en-AU" sz="1600" dirty="0"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proposed SR rules enable innovation, maintain technology neutrality &amp; minimise complexity  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781800" y="4191000"/>
            <a:ext cx="1905000" cy="476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Assumption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781801" y="4667250"/>
            <a:ext cx="1905000" cy="1676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ETSI BRAN agrees to 802.11 WG’s request to enable dual threshold for 802.11ax</a:t>
            </a:r>
          </a:p>
        </p:txBody>
      </p:sp>
      <p:cxnSp>
        <p:nvCxnSpPr>
          <p:cNvPr id="18" name="Curved Connector 17"/>
          <p:cNvCxnSpPr>
            <a:stCxn id="14" idx="0"/>
            <a:endCxn id="9" idx="3"/>
          </p:cNvCxnSpPr>
          <p:nvPr/>
        </p:nvCxnSpPr>
        <p:spPr bwMode="auto">
          <a:xfrm rot="16200000" flipV="1">
            <a:off x="6981825" y="3438525"/>
            <a:ext cx="400050" cy="11049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463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 301 893 is an ETSI BRAN standard that provides a means of conforming to the R-ED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EN 301 898 is a </a:t>
            </a:r>
            <a:r>
              <a:rPr lang="en-AU" i="1" dirty="0" smtClean="0"/>
              <a:t>Harmonised Standard covering the essential requirements of article 3.2 of Directive 2014/53/EU</a:t>
            </a:r>
          </a:p>
          <a:p>
            <a:pPr lvl="2"/>
            <a:r>
              <a:rPr lang="en-AU" dirty="0"/>
              <a:t>Directive </a:t>
            </a:r>
            <a:r>
              <a:rPr lang="en-AU" dirty="0" smtClean="0"/>
              <a:t>2014/53/EU is also known as RE-D</a:t>
            </a:r>
          </a:p>
          <a:p>
            <a:pPr lvl="1"/>
            <a:r>
              <a:rPr lang="en-AU" dirty="0" smtClean="0"/>
              <a:t>Article 3.2 of the RE-D encourages effective &amp; efficient </a:t>
            </a:r>
            <a:r>
              <a:rPr lang="en-AU" dirty="0"/>
              <a:t>use of the </a:t>
            </a:r>
            <a:r>
              <a:rPr lang="en-AU" dirty="0" smtClean="0"/>
              <a:t>spectrum and the avoidance of harmful interference</a:t>
            </a:r>
            <a:endParaRPr lang="en-AU" dirty="0"/>
          </a:p>
          <a:p>
            <a:pPr lvl="2"/>
            <a:r>
              <a:rPr lang="en-AU" i="1" dirty="0"/>
              <a:t>Radio equipment shall be so constructed that it both </a:t>
            </a:r>
            <a:r>
              <a:rPr lang="en-AU" b="1" i="1" dirty="0"/>
              <a:t>effectively uses </a:t>
            </a:r>
            <a:r>
              <a:rPr lang="en-AU" i="1" dirty="0"/>
              <a:t>and </a:t>
            </a:r>
            <a:r>
              <a:rPr lang="en-AU" b="1" i="1" dirty="0"/>
              <a:t>supports the efficient use </a:t>
            </a:r>
            <a:r>
              <a:rPr lang="en-AU" i="1" dirty="0"/>
              <a:t>of radio spectrum in order to avoid harmful interference</a:t>
            </a:r>
          </a:p>
          <a:p>
            <a:pPr lvl="1"/>
            <a:r>
              <a:rPr lang="en-AU" dirty="0" smtClean="0"/>
              <a:t>EN 301 893 has been developed &amp; revised by ETSI BRAN over </a:t>
            </a:r>
            <a:r>
              <a:rPr lang="en-AU" dirty="0"/>
              <a:t>many years to allow </a:t>
            </a:r>
            <a:r>
              <a:rPr lang="en-AU" i="1" dirty="0"/>
              <a:t>one voluntary means of conforming to the essential requirements</a:t>
            </a:r>
            <a:endParaRPr lang="en-AU" i="1" dirty="0" smtClean="0"/>
          </a:p>
          <a:p>
            <a:pPr lvl="2"/>
            <a:r>
              <a:rPr lang="en-AU" dirty="0" smtClean="0"/>
              <a:t>The current version of EN 301 893 is v2.1.1 and was ratified in May 2017</a:t>
            </a:r>
          </a:p>
          <a:p>
            <a:pPr lvl="2"/>
            <a:r>
              <a:rPr lang="en-AU" dirty="0" smtClean="0"/>
              <a:t>ETSI BRAN have just adopted a WI to revise EN 301 893 again, with the adaptivity clauses representing one significant focus</a:t>
            </a:r>
          </a:p>
          <a:p>
            <a:pPr lvl="1"/>
            <a:endParaRPr lang="en-AU" i="1" dirty="0" smtClean="0"/>
          </a:p>
          <a:p>
            <a:pPr lvl="1"/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5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EN 301 893 defines two threshold methods to support the </a:t>
            </a:r>
            <a:r>
              <a:rPr lang="en-AU" i="1" dirty="0" smtClean="0"/>
              <a:t>effective use </a:t>
            </a:r>
            <a:r>
              <a:rPr lang="en-AU" dirty="0" smtClean="0"/>
              <a:t>goals of RE-D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adaptivity clauses in EN 301 893 v2.1.1 were mainly designed to encourage fair sharing of the 5GHz band by all technologies</a:t>
            </a:r>
          </a:p>
          <a:p>
            <a:pPr lvl="2"/>
            <a:r>
              <a:rPr lang="en-AU" dirty="0" smtClean="0"/>
              <a:t>Fair sharing promotes </a:t>
            </a:r>
            <a:r>
              <a:rPr lang="en-AU" b="1" i="1" dirty="0" smtClean="0"/>
              <a:t>effective</a:t>
            </a:r>
            <a:r>
              <a:rPr lang="en-AU" i="1" dirty="0" smtClean="0"/>
              <a:t> </a:t>
            </a:r>
            <a:r>
              <a:rPr lang="en-AU" dirty="0" smtClean="0"/>
              <a:t>use</a:t>
            </a:r>
            <a:r>
              <a:rPr lang="en-AU" i="1" dirty="0" smtClean="0"/>
              <a:t> </a:t>
            </a:r>
            <a:r>
              <a:rPr lang="en-AU" dirty="0" smtClean="0"/>
              <a:t>of spectrum</a:t>
            </a:r>
          </a:p>
          <a:p>
            <a:pPr lvl="1"/>
            <a:r>
              <a:rPr lang="en-AU" dirty="0" smtClean="0"/>
              <a:t>The sharing mechanism specified by the adaptivity clause is based on an LBT mechanism derived  from 802.11 EDCA, using two threshold methods to determine whether the medium is “busy”</a:t>
            </a:r>
          </a:p>
          <a:p>
            <a:pPr lvl="2"/>
            <a:r>
              <a:rPr lang="en-AU" dirty="0" smtClean="0"/>
              <a:t>Energy Detection threshold of -72 dBm (the threshold actually varies depending on </a:t>
            </a:r>
            <a:r>
              <a:rPr lang="en-AU" dirty="0" err="1" smtClean="0"/>
              <a:t>tx</a:t>
            </a:r>
            <a:r>
              <a:rPr lang="en-AU" dirty="0" smtClean="0"/>
              <a:t> power); OR</a:t>
            </a:r>
          </a:p>
          <a:p>
            <a:pPr lvl="2"/>
            <a:r>
              <a:rPr lang="en-AU" dirty="0"/>
              <a:t>Energy Detection threshold </a:t>
            </a:r>
            <a:r>
              <a:rPr lang="en-AU" dirty="0" smtClean="0"/>
              <a:t>of -62 dBm, as long as the system is conformant with </a:t>
            </a:r>
            <a:r>
              <a:rPr lang="en-AU" dirty="0"/>
              <a:t>IEEE </a:t>
            </a:r>
            <a:r>
              <a:rPr lang="en-AU" dirty="0" smtClean="0"/>
              <a:t>802.11-2016 (including its Preamble Detection threshold of -82 dBm)</a:t>
            </a:r>
          </a:p>
          <a:p>
            <a:pPr lvl="1"/>
            <a:r>
              <a:rPr lang="en-AU" dirty="0" smtClean="0"/>
              <a:t>The first method was included mainly for use by LTE based technologies, while the second method </a:t>
            </a:r>
            <a:r>
              <a:rPr lang="en-AU" dirty="0"/>
              <a:t>was </a:t>
            </a:r>
            <a:r>
              <a:rPr lang="en-AU" dirty="0" smtClean="0"/>
              <a:t>included mainly for </a:t>
            </a:r>
            <a:r>
              <a:rPr lang="en-AU" dirty="0"/>
              <a:t>use </a:t>
            </a:r>
            <a:r>
              <a:rPr lang="en-AU" dirty="0" smtClean="0"/>
              <a:t>by 802.11a/n/ac</a:t>
            </a:r>
          </a:p>
          <a:p>
            <a:pPr lvl="2"/>
            <a:r>
              <a:rPr lang="en-AU" dirty="0" smtClean="0"/>
              <a:t>The current version of EN 301 893 specifies the first method must be used for any systems not conformant </a:t>
            </a:r>
            <a:r>
              <a:rPr lang="en-AU" dirty="0"/>
              <a:t>with IEEE </a:t>
            </a:r>
            <a:r>
              <a:rPr lang="en-AU" dirty="0" smtClean="0"/>
              <a:t>802.11-2016</a:t>
            </a:r>
          </a:p>
          <a:p>
            <a:pPr lvl="2"/>
            <a:r>
              <a:rPr lang="en-AU" dirty="0" smtClean="0"/>
              <a:t>Therefore, 802.11ax systems must currently use the first method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It is hoped the two threshold methods will enable fair sharing between 802.11 &amp; LTE technologies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two threshold methods driving LBT in EN 301 893 represent a compromise hammered out in ETSI BRAN during 2015-16 by stakeholders from the Wi-Fi &amp;  LAA communities</a:t>
            </a:r>
          </a:p>
          <a:p>
            <a:pPr lvl="1"/>
            <a:r>
              <a:rPr lang="en-AU" dirty="0" smtClean="0"/>
              <a:t>The two </a:t>
            </a:r>
            <a:r>
              <a:rPr lang="en-AU" dirty="0"/>
              <a:t>threshold methods </a:t>
            </a:r>
            <a:r>
              <a:rPr lang="en-AU" dirty="0" smtClean="0"/>
              <a:t>may enable “fair” sharing between 802.11a/n/ac &amp; LAA in at least some environments</a:t>
            </a:r>
          </a:p>
          <a:p>
            <a:pPr lvl="2"/>
            <a:r>
              <a:rPr lang="en-AU" dirty="0"/>
              <a:t>3GPP </a:t>
            </a:r>
            <a:r>
              <a:rPr lang="en-AU" dirty="0" smtClean="0"/>
              <a:t>simulations show </a:t>
            </a:r>
            <a:r>
              <a:rPr lang="en-AU" dirty="0"/>
              <a:t>“fair” sharing </a:t>
            </a:r>
            <a:r>
              <a:rPr lang="en-AU" dirty="0" smtClean="0"/>
              <a:t>between LAA &amp; 802.11ac in a number of specific scenarios, </a:t>
            </a:r>
            <a:r>
              <a:rPr lang="en-AU" dirty="0"/>
              <a:t>although the simulations have known </a:t>
            </a:r>
            <a:r>
              <a:rPr lang="en-AU" dirty="0" smtClean="0"/>
              <a:t>flaws that have been noted by IEEE 802 in multiple LS’s to 3GPP RAN1</a:t>
            </a:r>
          </a:p>
          <a:p>
            <a:pPr lvl="1"/>
            <a:r>
              <a:rPr lang="en-AU" dirty="0" smtClean="0"/>
              <a:t>It is likely both threshold methods, or refinements, will become the basis for some level of “fair” sharing between all technologies </a:t>
            </a:r>
          </a:p>
          <a:p>
            <a:pPr lvl="2"/>
            <a:r>
              <a:rPr lang="en-AU" dirty="0" smtClean="0"/>
              <a:t>There are no proposals to fundamentally change EN 301 893’s LBT mechanism</a:t>
            </a:r>
          </a:p>
          <a:p>
            <a:pPr lvl="2"/>
            <a:r>
              <a:rPr lang="en-AU" dirty="0" smtClean="0"/>
              <a:t>802.11 </a:t>
            </a:r>
            <a:r>
              <a:rPr lang="en-AU" dirty="0"/>
              <a:t>WG has </a:t>
            </a:r>
            <a:r>
              <a:rPr lang="en-AU" dirty="0">
                <a:hlinkClick r:id="rId2"/>
              </a:rPr>
              <a:t>proposed</a:t>
            </a:r>
            <a:r>
              <a:rPr lang="en-AU" dirty="0"/>
              <a:t> that EN 301 893 be refined to allow any technology </a:t>
            </a:r>
            <a:r>
              <a:rPr lang="en-AU" dirty="0" smtClean="0"/>
              <a:t>(</a:t>
            </a:r>
            <a:r>
              <a:rPr lang="en-AU" dirty="0" err="1" smtClean="0"/>
              <a:t>incl</a:t>
            </a:r>
            <a:r>
              <a:rPr lang="en-AU" dirty="0" smtClean="0"/>
              <a:t> 802.11ax) to </a:t>
            </a:r>
            <a:r>
              <a:rPr lang="en-AU" dirty="0"/>
              <a:t>use the </a:t>
            </a:r>
            <a:r>
              <a:rPr lang="en-AU" dirty="0" smtClean="0"/>
              <a:t>second method (denoted </a:t>
            </a:r>
            <a:r>
              <a:rPr lang="en-AU" dirty="0"/>
              <a:t>the </a:t>
            </a:r>
            <a:r>
              <a:rPr lang="en-AU" i="1" dirty="0"/>
              <a:t>dual </a:t>
            </a:r>
            <a:r>
              <a:rPr lang="en-AU" i="1" dirty="0" smtClean="0"/>
              <a:t>threshold</a:t>
            </a:r>
            <a:r>
              <a:rPr lang="en-AU" dirty="0"/>
              <a:t> </a:t>
            </a:r>
            <a:r>
              <a:rPr lang="en-AU" dirty="0" smtClean="0"/>
              <a:t>method)</a:t>
            </a:r>
            <a:endParaRPr lang="en-AU" dirty="0"/>
          </a:p>
          <a:p>
            <a:pPr lvl="2"/>
            <a:r>
              <a:rPr lang="en-AU" dirty="0"/>
              <a:t>Few </a:t>
            </a:r>
            <a:r>
              <a:rPr lang="en-AU" dirty="0" smtClean="0"/>
              <a:t>802.11ax/LTE technology coexistence simulations have been published but it is hoped the two threshold methods will enable some level of “fair”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Spatial reuse is a concept that well aligned with the </a:t>
            </a:r>
            <a:r>
              <a:rPr lang="en-AU" i="1" dirty="0" smtClean="0"/>
              <a:t>efficient use</a:t>
            </a:r>
            <a:r>
              <a:rPr lang="en-AU" dirty="0" smtClean="0"/>
              <a:t> goals of the RE-D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802.11ax will include two spatial reuse (SR) mechanisms to  enable some simultaneous transmissions by 802.11 in dense deployments</a:t>
            </a:r>
          </a:p>
          <a:p>
            <a:pPr lvl="2"/>
            <a:r>
              <a:rPr lang="en-AU" dirty="0" smtClean="0"/>
              <a:t>OBSS_PD-based spatial reuse</a:t>
            </a:r>
          </a:p>
          <a:p>
            <a:pPr lvl="2"/>
            <a:r>
              <a:rPr lang="en-AU" dirty="0"/>
              <a:t>SRP-based spatial reuse</a:t>
            </a:r>
            <a:endParaRPr lang="en-AU" dirty="0" smtClean="0"/>
          </a:p>
          <a:p>
            <a:pPr lvl="1"/>
            <a:r>
              <a:rPr lang="en-AU" dirty="0" smtClean="0"/>
              <a:t>SR, such as that proposed for 802.11ax, when designed and implemented well, should enable more efficient use of limited spectrum resources</a:t>
            </a:r>
          </a:p>
          <a:p>
            <a:pPr lvl="1"/>
            <a:r>
              <a:rPr lang="en-AU" dirty="0" smtClean="0"/>
              <a:t>As such, SR </a:t>
            </a:r>
            <a:r>
              <a:rPr lang="en-AU" dirty="0"/>
              <a:t>is well aligned with R-ED </a:t>
            </a:r>
            <a:r>
              <a:rPr lang="en-AU" dirty="0" smtClean="0"/>
              <a:t>Article </a:t>
            </a:r>
            <a:r>
              <a:rPr lang="en-AU" dirty="0"/>
              <a:t>3.2, which encourages </a:t>
            </a:r>
            <a:r>
              <a:rPr lang="en-AU" i="1" dirty="0"/>
              <a:t>efficient use </a:t>
            </a:r>
            <a:r>
              <a:rPr lang="en-AU" dirty="0"/>
              <a:t>of </a:t>
            </a:r>
            <a:r>
              <a:rPr lang="en-AU" dirty="0" smtClean="0"/>
              <a:t>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Assumption: ETSI BRAN agrees to 802.11 WG’s request to enable dual threshold for 802.11ax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802.11 WG has requested ETSI BRAN to refine EN 301 893 to allow 802.11ax to use a dual threshold option </a:t>
            </a:r>
            <a:r>
              <a:rPr lang="en-AU" dirty="0"/>
              <a:t>similar to that specified in IEEE 802.11-2016</a:t>
            </a:r>
          </a:p>
          <a:p>
            <a:pPr lvl="1"/>
            <a:r>
              <a:rPr lang="en-AU" dirty="0" smtClean="0"/>
              <a:t>This proposal to enable 802.11ax-style SR is based on an assumption  that that ETSI BRAN agrees to this request</a:t>
            </a:r>
          </a:p>
          <a:p>
            <a:pPr lvl="1"/>
            <a:r>
              <a:rPr lang="en-AU" dirty="0" smtClean="0"/>
              <a:t>If ETSI BRAN do not agree to the request (thus forcing 802.11ax to use the single threshold option of ED = -72 dBm or less) then</a:t>
            </a:r>
          </a:p>
          <a:p>
            <a:pPr lvl="2"/>
            <a:r>
              <a:rPr lang="en-AU" dirty="0" smtClean="0"/>
              <a:t>SR is enabled for ED less than -72 dBm</a:t>
            </a:r>
          </a:p>
          <a:p>
            <a:pPr lvl="2"/>
            <a:r>
              <a:rPr lang="en-AU" dirty="0" smtClean="0"/>
              <a:t>802.11ax may have less access to the medium than both 802.11ac and LAA in certain circumstances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1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 301 893 will need to be revised to enable 802.11ax-style SR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current version of EN 301 893 was specified with a bias towards ensuring fairness between systems (</a:t>
            </a:r>
            <a:r>
              <a:rPr lang="en-AU" i="1" dirty="0" smtClean="0"/>
              <a:t>effective use</a:t>
            </a:r>
            <a:r>
              <a:rPr lang="en-AU" dirty="0" smtClean="0"/>
              <a:t>) rather than efficiency</a:t>
            </a:r>
          </a:p>
          <a:p>
            <a:pPr lvl="2"/>
            <a:r>
              <a:rPr lang="en-AU" dirty="0" smtClean="0"/>
              <a:t>Fairness between 802.11ac &amp; LAA was the focus over the last two years</a:t>
            </a:r>
          </a:p>
          <a:p>
            <a:pPr lvl="2"/>
            <a:r>
              <a:rPr lang="en-AU" dirty="0" smtClean="0"/>
              <a:t>SR was not considered in developing the current version of EN 301 893</a:t>
            </a:r>
          </a:p>
          <a:p>
            <a:pPr lvl="1"/>
            <a:r>
              <a:rPr lang="en-AU" dirty="0" smtClean="0"/>
              <a:t>However, the dual </a:t>
            </a:r>
            <a:r>
              <a:rPr lang="en-AU" dirty="0"/>
              <a:t>threshold</a:t>
            </a:r>
            <a:r>
              <a:rPr lang="en-AU" dirty="0" smtClean="0"/>
              <a:t> mechanism will need some refinement to enable the use of 802.11ax-style SR</a:t>
            </a:r>
          </a:p>
          <a:p>
            <a:pPr lvl="2"/>
            <a:r>
              <a:rPr lang="en-AU" dirty="0" smtClean="0"/>
              <a:t>Essentially, an exception to the PD = -82 dBm threshold is required to enable 802.11ax-style SR</a:t>
            </a:r>
          </a:p>
          <a:p>
            <a:pPr lvl="1"/>
            <a:r>
              <a:rPr lang="en-AU" dirty="0"/>
              <a:t>The challenge is to revise EN 301 893 in a way that balances 802.11ax-style SR against other goals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114800" y="3814508"/>
            <a:ext cx="493999" cy="6812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08800" y="3814508"/>
            <a:ext cx="515000" cy="6812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57200" y="1965960"/>
            <a:ext cx="3200400" cy="1600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1981200"/>
            <a:ext cx="3200400" cy="1600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562600" y="4717542"/>
            <a:ext cx="3200400" cy="1600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33400" y="4717542"/>
            <a:ext cx="3124200" cy="1600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AU" dirty="0"/>
              <a:t>The challenge is to revise EN 301 893 in a way that balances </a:t>
            </a:r>
            <a:r>
              <a:rPr lang="en-AU" dirty="0" smtClean="0"/>
              <a:t>802.11ax-style SR </a:t>
            </a:r>
            <a:r>
              <a:rPr lang="en-AU" dirty="0"/>
              <a:t>against </a:t>
            </a:r>
            <a:r>
              <a:rPr lang="en-AU" dirty="0" smtClean="0"/>
              <a:t>other goals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29600" y="6475413"/>
            <a:ext cx="480726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32599" y="6475413"/>
            <a:ext cx="55384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57200" y="1969008"/>
            <a:ext cx="3200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Maintain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fairness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2348420"/>
            <a:ext cx="3200400" cy="12207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Develop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rules for SR in EN 301 893 that </a:t>
            </a:r>
            <a:r>
              <a:rPr lang="en-AU" sz="1600" dirty="0" smtClean="0">
                <a:latin typeface="+mj-lt"/>
              </a:rPr>
              <a:t>maintains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fair access for all technologies, similar to current version of EN 301 893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1965960"/>
            <a:ext cx="3200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Enable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innovation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62600" y="2345372"/>
            <a:ext cx="3200400" cy="12207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Minimise restrictive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rules for SR in EN 301 893, thus enabling future innovation without needing to revise EN 301 893 again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7200" y="4724400"/>
            <a:ext cx="3200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Limit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complexity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57200" y="5103812"/>
            <a:ext cx="3200400" cy="12207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Refine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 301 893 to allow SR in a way that focuses on general principles rather than relying on detailed &amp; complex rules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4721352"/>
            <a:ext cx="3200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Support technology neutrality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5100764"/>
            <a:ext cx="3200400" cy="12207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Rather than specifying technology-specific rules in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EN 301 893, specify rules than can apply to any technology</a:t>
            </a:r>
            <a:endParaRPr kumimoji="0" lang="en-A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94299" y="3814508"/>
            <a:ext cx="3429000" cy="6812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Goals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for revising EN 301 893 to allow 802.11ax-style SR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9" name="Curved Connector 18"/>
          <p:cNvCxnSpPr>
            <a:stCxn id="37" idx="3"/>
            <a:endCxn id="16" idx="0"/>
          </p:cNvCxnSpPr>
          <p:nvPr/>
        </p:nvCxnSpPr>
        <p:spPr bwMode="auto">
          <a:xfrm>
            <a:off x="3657600" y="2766060"/>
            <a:ext cx="704200" cy="104844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Curved Connector 21"/>
          <p:cNvCxnSpPr>
            <a:stCxn id="39" idx="1"/>
            <a:endCxn id="17" idx="0"/>
          </p:cNvCxnSpPr>
          <p:nvPr/>
        </p:nvCxnSpPr>
        <p:spPr bwMode="auto">
          <a:xfrm rot="10800000" flipV="1">
            <a:off x="4866300" y="2781300"/>
            <a:ext cx="696300" cy="103320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Curved Connector 24"/>
          <p:cNvCxnSpPr>
            <a:stCxn id="41" idx="1"/>
            <a:endCxn id="17" idx="2"/>
          </p:cNvCxnSpPr>
          <p:nvPr/>
        </p:nvCxnSpPr>
        <p:spPr bwMode="auto">
          <a:xfrm rot="10800000">
            <a:off x="4866300" y="4495800"/>
            <a:ext cx="696300" cy="102184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Curved Connector 27"/>
          <p:cNvCxnSpPr>
            <a:stCxn id="43" idx="3"/>
            <a:endCxn id="16" idx="2"/>
          </p:cNvCxnSpPr>
          <p:nvPr/>
        </p:nvCxnSpPr>
        <p:spPr bwMode="auto">
          <a:xfrm flipV="1">
            <a:off x="3657600" y="4495800"/>
            <a:ext cx="704200" cy="102184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248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1901</Words>
  <Application>Microsoft Office PowerPoint</Application>
  <PresentationFormat>On-screen Show (4:3)</PresentationFormat>
  <Paragraphs>148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802-11-Submission</vt:lpstr>
      <vt:lpstr>A proposal for enabling the use of IEEE 802.11ax-stye Spatial Reuse under EN 301 893</vt:lpstr>
      <vt:lpstr>EN 301 893 can be refined to allow 802.11ax-style SR with dual threshold</vt:lpstr>
      <vt:lpstr>EN 301 893 is an ETSI BRAN standard that provides a means of conforming to the R-ED requirements</vt:lpstr>
      <vt:lpstr>EN 301 893 defines two threshold methods to support the effective use goals of RE-D</vt:lpstr>
      <vt:lpstr>It is hoped the two threshold methods will enable fair sharing between 802.11 &amp; LTE technologies</vt:lpstr>
      <vt:lpstr>Spatial reuse is a concept that well aligned with the efficient use goals of the RE-D</vt:lpstr>
      <vt:lpstr>Assumption: ETSI BRAN agrees to 802.11 WG’s request to enable dual threshold for 802.11ax</vt:lpstr>
      <vt:lpstr>EN 301 893 will need to be revised to enable 802.11ax-style SR</vt:lpstr>
      <vt:lpstr>The challenge is to revise EN 301 893 in a way that balances 802.11ax-style SR against other goals </vt:lpstr>
      <vt:lpstr>One solution is for EN 301 893 to allow the potential “victim” of SR to decide if the medium is occupied</vt:lpstr>
      <vt:lpstr>The proposed new rule in EN 301 893 increases the possibility of simultaneous transmissions </vt:lpstr>
      <vt:lpstr>A second variation is for a device to allow simultaneous transmissions within its own MCOT</vt:lpstr>
      <vt:lpstr>The proposed SR rules enable innovation, maintain technology neutrality &amp; minimise complexity    </vt:lpstr>
      <vt:lpstr>The IEEE 802.11 Coexistence SC will discuss this proposed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2017-11-02T03:07:41Z</dcterms:modified>
</cp:coreProperties>
</file>