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9"/>
  </p:notesMasterIdLst>
  <p:handoutMasterIdLst>
    <p:handoutMasterId r:id="rId10"/>
  </p:handoutMasterIdLst>
  <p:sldIdLst>
    <p:sldId id="269" r:id="rId3"/>
    <p:sldId id="270" r:id="rId4"/>
    <p:sldId id="274" r:id="rId5"/>
    <p:sldId id="273" r:id="rId6"/>
    <p:sldId id="271" r:id="rId7"/>
    <p:sldId id="275" r:id="rId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33CC"/>
    <a:srgbClr val="00CC99"/>
    <a:srgbClr val="FFFFCC"/>
    <a:srgbClr val="FF97DA"/>
    <a:srgbClr val="99FF66"/>
    <a:srgbClr val="99CCFF"/>
    <a:srgbClr val="85FFE0"/>
    <a:srgbClr val="FFCC00"/>
    <a:srgbClr val="86AF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989" autoAdjust="0"/>
    <p:restoredTop sz="96593" autoAdjust="0"/>
  </p:normalViewPr>
  <p:slideViewPr>
    <p:cSldViewPr>
      <p:cViewPr varScale="1">
        <p:scale>
          <a:sx n="81" d="100"/>
          <a:sy n="81" d="100"/>
        </p:scale>
        <p:origin x="78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0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802.11-16/1066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Sept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802.11-16/1066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Sept 2016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/>
              <a:t>doc.: IEEE 802.11-16/1066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/>
              <a:t>Sept 2016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01675"/>
            <a:ext cx="4635500" cy="3476625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3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3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76665" y="6475413"/>
            <a:ext cx="2167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400" y="6475413"/>
            <a:ext cx="5354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/>
              <a:t>doc.: IEEE 802.11-17/1630r0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1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548-01-00aq-tgaq-october-to-november-2017-teleconference-minutes.doc" TargetMode="External"/><Relationship Id="rId2" Type="http://schemas.openxmlformats.org/officeDocument/2006/relationships/hyperlink" Target="https://mentor.ieee.org/802.11/dcn/17/11-17-1480-00-00aq-tgaq-meeting-minutes-september-2017-session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802.11 Chair’s update to 802 EC on </a:t>
            </a:r>
            <a:r>
              <a:rPr lang="en-US" dirty="0" err="1"/>
              <a:t>TGaq</a:t>
            </a:r>
            <a:r>
              <a:rPr lang="en-US" dirty="0"/>
              <a:t> (P802.11aq) status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2017-11-05</a:t>
            </a:r>
            <a:endParaRPr lang="en-US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6392178"/>
              </p:ext>
            </p:extLst>
          </p:nvPr>
        </p:nvGraphicFramePr>
        <p:xfrm>
          <a:off x="533400" y="232092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42" name="Document" r:id="rId4" imgW="8268548" imgH="2779627" progId="Word.Document.8">
                  <p:embed/>
                </p:oleObj>
              </mc:Choice>
              <mc:Fallback>
                <p:oleObj name="Document" r:id="rId4" imgW="8268548" imgH="277962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2092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Current</a:t>
            </a:r>
            <a:r>
              <a:rPr lang="en-GB" baseline="0" dirty="0"/>
              <a:t> Project Status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798"/>
            <a:ext cx="7772400" cy="4267202"/>
          </a:xfrm>
        </p:spPr>
        <p:txBody>
          <a:bodyPr/>
          <a:lstStyle/>
          <a:p>
            <a:r>
              <a:rPr lang="en-GB" dirty="0"/>
              <a:t>P802.11aq PAR approved in 2012-12. </a:t>
            </a:r>
          </a:p>
          <a:p>
            <a:r>
              <a:rPr lang="en-GB" dirty="0"/>
              <a:t>D1.0 WG ballot in 2015-03.  </a:t>
            </a:r>
          </a:p>
          <a:p>
            <a:r>
              <a:rPr lang="en-GB" dirty="0"/>
              <a:t>Initial sponsor ballot on D7.0 in 2016-11 passed with 88% approval.   </a:t>
            </a:r>
          </a:p>
          <a:p>
            <a:r>
              <a:rPr lang="en-GB" dirty="0"/>
              <a:t>Last sponsor ballot on D13.0 is the 6</a:t>
            </a:r>
            <a:r>
              <a:rPr lang="en-GB" baseline="30000" dirty="0"/>
              <a:t>th</a:t>
            </a:r>
            <a:r>
              <a:rPr lang="en-GB" dirty="0"/>
              <a:t> recirculation,  closed recently with 97% approval.</a:t>
            </a:r>
          </a:p>
          <a:p>
            <a:r>
              <a:rPr lang="en-GB" dirty="0" smtClean="0"/>
              <a:t>Mandatory coordination comments </a:t>
            </a:r>
            <a:r>
              <a:rPr lang="en-GB" dirty="0"/>
              <a:t>(essentially the same comments) were received from the RAC in the last 3 recirculation ballots</a:t>
            </a:r>
            <a:r>
              <a:rPr lang="en-GB" dirty="0" smtClean="0"/>
              <a:t>.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30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464" y="621792"/>
            <a:ext cx="7772400" cy="457200"/>
          </a:xfrm>
        </p:spPr>
        <p:txBody>
          <a:bodyPr/>
          <a:lstStyle/>
          <a:p>
            <a:r>
              <a:rPr lang="en-GB" dirty="0"/>
              <a:t>Rules related to mandatory coordination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464" y="1060704"/>
            <a:ext cx="7772400" cy="5414709"/>
          </a:xfrm>
        </p:spPr>
        <p:txBody>
          <a:bodyPr/>
          <a:lstStyle/>
          <a:p>
            <a:pPr marL="0" indent="0">
              <a:buNone/>
            </a:pPr>
            <a:r>
              <a:rPr lang="en-GB" sz="2000" b="0" i="1" dirty="0"/>
              <a:t>From the IEEE-SA Sponsor Ballot operations manual: (Dec 2016)</a:t>
            </a:r>
          </a:p>
          <a:p>
            <a:pPr marL="0" indent="0">
              <a:buNone/>
            </a:pPr>
            <a:r>
              <a:rPr lang="en-GB" sz="2000" dirty="0"/>
              <a:t>5.4.4 Mandatory coordination</a:t>
            </a:r>
          </a:p>
          <a:p>
            <a:pPr marL="0" indent="0">
              <a:buNone/>
            </a:pPr>
            <a:r>
              <a:rPr lang="en-GB" sz="2000" dirty="0"/>
              <a:t>…</a:t>
            </a:r>
          </a:p>
          <a:p>
            <a:pPr marL="0" indent="0">
              <a:buNone/>
            </a:pPr>
            <a:r>
              <a:rPr lang="en-GB" sz="2000" dirty="0"/>
              <a:t>Comments from these entities shall be given appropriate consideration and response. At the time of project submittal to the IEEE-SA Standards Board for consideration for approval, the Sponsor shall supply the most recent coordination comments and indicate either acceptance or a request for a waiver (see 4.2.3.2).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4.2.3.2 Review of draft standards</a:t>
            </a:r>
          </a:p>
          <a:p>
            <a:pPr marL="0" indent="0">
              <a:buNone/>
            </a:pPr>
            <a:r>
              <a:rPr lang="en-GB" sz="2000" dirty="0"/>
              <a:t>…</a:t>
            </a:r>
          </a:p>
          <a:p>
            <a:pPr marL="0" indent="0">
              <a:buNone/>
            </a:pPr>
            <a:r>
              <a:rPr lang="en-GB" sz="2000" dirty="0"/>
              <a:t>Coordination. Mandatory coordination comments shall be addressed. If the Sponsor believes that satisfying specific mandatory coordination comments will impede the utility of the draft standard, </a:t>
            </a:r>
          </a:p>
          <a:p>
            <a:pPr marL="0" indent="0">
              <a:buNone/>
            </a:pPr>
            <a:r>
              <a:rPr lang="en-GB" sz="2000" dirty="0"/>
              <a:t>appropriate documentation of this position shall be presented to </a:t>
            </a:r>
            <a:r>
              <a:rPr lang="en-GB" sz="2000" dirty="0" err="1"/>
              <a:t>RevCom</a:t>
            </a:r>
            <a:r>
              <a:rPr lang="en-GB" sz="2000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0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Plans for this</a:t>
            </a:r>
            <a:r>
              <a:rPr lang="en-GB" baseline="0" dirty="0"/>
              <a:t> project during this session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Continue </a:t>
            </a:r>
            <a:r>
              <a:rPr lang="en-GB" dirty="0" smtClean="0"/>
              <a:t>to </a:t>
            </a:r>
            <a:r>
              <a:rPr lang="en-GB" dirty="0"/>
              <a:t>engage with those having technical comment in the context of P802.11aq comment </a:t>
            </a:r>
            <a:r>
              <a:rPr lang="en-GB" dirty="0" smtClean="0"/>
              <a:t>resolution</a:t>
            </a:r>
          </a:p>
          <a:p>
            <a:pPr lvl="1"/>
            <a:r>
              <a:rPr lang="en-GB" sz="1800" dirty="0" smtClean="0"/>
              <a:t>Tue am2,  Wed am1,  Thu am2</a:t>
            </a:r>
            <a:endParaRPr lang="en-GB" sz="1800" dirty="0"/>
          </a:p>
          <a:p>
            <a:endParaRPr lang="en-GB" dirty="0" smtClean="0"/>
          </a:p>
          <a:p>
            <a:r>
              <a:rPr lang="en-GB" dirty="0" smtClean="0"/>
              <a:t>If no substantive changes are made to resolve comments:</a:t>
            </a:r>
          </a:p>
          <a:p>
            <a:pPr lvl="1"/>
            <a:r>
              <a:rPr lang="en-GB" dirty="0" smtClean="0"/>
              <a:t>Seek </a:t>
            </a:r>
            <a:r>
              <a:rPr lang="en-GB" dirty="0"/>
              <a:t>EC conditional approval to forward P802.11aq to </a:t>
            </a:r>
            <a:r>
              <a:rPr lang="en-GB" dirty="0" err="1" smtClean="0"/>
              <a:t>RevCom</a:t>
            </a:r>
            <a:endParaRPr lang="en-GB" dirty="0" smtClean="0"/>
          </a:p>
          <a:p>
            <a:pPr lvl="1"/>
            <a:r>
              <a:rPr lang="en-GB" dirty="0" smtClean="0"/>
              <a:t>Seek </a:t>
            </a:r>
            <a:r>
              <a:rPr lang="en-GB" dirty="0"/>
              <a:t>EC approval of a request for a waiver to </a:t>
            </a:r>
            <a:r>
              <a:rPr lang="en-GB" dirty="0" err="1" smtClean="0"/>
              <a:t>RevCom</a:t>
            </a:r>
            <a:endParaRPr lang="en-GB" dirty="0" smtClean="0"/>
          </a:p>
          <a:p>
            <a:pPr marL="857250" lvl="2" indent="0">
              <a:buNone/>
            </a:pPr>
            <a:endParaRPr lang="en-GB" dirty="0"/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62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686800" cy="838200"/>
          </a:xfrm>
        </p:spPr>
        <p:txBody>
          <a:bodyPr/>
          <a:lstStyle/>
          <a:p>
            <a:r>
              <a:rPr lang="en-GB" dirty="0"/>
              <a:t>Perceived position of </a:t>
            </a:r>
            <a:r>
              <a:rPr lang="en-GB" dirty="0" err="1"/>
              <a:t>TGaq</a:t>
            </a:r>
            <a:r>
              <a:rPr lang="en-GB"/>
              <a:t> </a:t>
            </a:r>
            <a:r>
              <a:rPr lang="en-GB" smtClean="0"/>
              <a:t>members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200" y="1487424"/>
            <a:ext cx="7772400" cy="4495800"/>
          </a:xfrm>
        </p:spPr>
        <p:txBody>
          <a:bodyPr/>
          <a:lstStyle/>
          <a:p>
            <a:r>
              <a:rPr lang="en-GB" sz="2000" b="0" i="1" dirty="0"/>
              <a:t>Caveat,  this is speculation based on discussion with individuals.  It is not an approved position of 802.11.</a:t>
            </a:r>
            <a:endParaRPr lang="en-GB" sz="2000" dirty="0"/>
          </a:p>
          <a:p>
            <a:r>
              <a:rPr lang="en-GB" sz="2000" dirty="0" err="1"/>
              <a:t>TGaq</a:t>
            </a:r>
            <a:r>
              <a:rPr lang="en-GB" sz="2000" dirty="0"/>
              <a:t> set up a </a:t>
            </a:r>
            <a:r>
              <a:rPr lang="en-GB" sz="2000" dirty="0" err="1"/>
              <a:t>telecon</a:t>
            </a:r>
            <a:r>
              <a:rPr lang="en-GB" sz="2000" dirty="0"/>
              <a:t> at the September 802.11 interim to engage with RAC members to understand their issues.</a:t>
            </a:r>
          </a:p>
          <a:p>
            <a:r>
              <a:rPr lang="en-GB" sz="2000" dirty="0" err="1"/>
              <a:t>TGaq</a:t>
            </a:r>
            <a:r>
              <a:rPr lang="en-GB" sz="2000" dirty="0"/>
              <a:t> made changes in September which it believed should address the RAC comments.</a:t>
            </a:r>
          </a:p>
          <a:p>
            <a:r>
              <a:rPr lang="en-GB" sz="2000" dirty="0" err="1"/>
              <a:t>TGaq</a:t>
            </a:r>
            <a:r>
              <a:rPr lang="en-GB" sz="2000" dirty="0"/>
              <a:t> then recirculated, and considered the re-circulation comments in open telecons during October with more changes.  RAC has been notified of these telecons and RAC members have not engaged with the comment resolution process.</a:t>
            </a:r>
          </a:p>
          <a:p>
            <a:r>
              <a:rPr lang="en-GB" sz="2000" dirty="0" err="1"/>
              <a:t>TGaq</a:t>
            </a:r>
            <a:r>
              <a:rPr lang="en-GB" sz="2000" dirty="0"/>
              <a:t> then recirculated again at the end of October and will consider comments this week.</a:t>
            </a:r>
          </a:p>
          <a:p>
            <a:r>
              <a:rPr lang="en-GB" sz="2000" dirty="0" err="1"/>
              <a:t>TGaq</a:t>
            </a:r>
            <a:r>
              <a:rPr lang="en-GB" sz="2000" dirty="0"/>
              <a:t> members have done due diligence in an attempt to resolve these comments,  and believe their technical arguments refute the comments from the RAC.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7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For 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List</a:t>
            </a:r>
            <a:r>
              <a:rPr lang="en-GB" baseline="0" dirty="0"/>
              <a:t> of </a:t>
            </a:r>
            <a:r>
              <a:rPr lang="en-GB" baseline="0" dirty="0" err="1"/>
              <a:t>TGaq</a:t>
            </a:r>
            <a:r>
              <a:rPr lang="en-GB" baseline="0" dirty="0"/>
              <a:t> meetings and minutes:</a:t>
            </a:r>
          </a:p>
          <a:p>
            <a:r>
              <a:rPr lang="en-GB" dirty="0"/>
              <a:t>September 2017 face-to-face, 4 x 2 hr meetings</a:t>
            </a:r>
          </a:p>
          <a:p>
            <a:pPr lvl="1"/>
            <a:r>
              <a:rPr lang="en-GB" dirty="0">
                <a:hlinkClick r:id="rId2"/>
              </a:rPr>
              <a:t>Minutes</a:t>
            </a:r>
            <a:endParaRPr lang="en-GB" dirty="0"/>
          </a:p>
          <a:p>
            <a:r>
              <a:rPr lang="en-GB" dirty="0"/>
              <a:t>October 6</a:t>
            </a:r>
            <a:r>
              <a:rPr lang="en-GB" baseline="30000" dirty="0"/>
              <a:t>th</a:t>
            </a:r>
            <a:r>
              <a:rPr lang="en-GB" dirty="0"/>
              <a:t> 2017 teleconference, 2 hr meeting</a:t>
            </a:r>
          </a:p>
          <a:p>
            <a:pPr lvl="1"/>
            <a:r>
              <a:rPr lang="en-GB" dirty="0">
                <a:hlinkClick r:id="rId3"/>
              </a:rPr>
              <a:t>Minutes</a:t>
            </a:r>
            <a:endParaRPr lang="en-GB" dirty="0"/>
          </a:p>
          <a:p>
            <a:r>
              <a:rPr lang="en-GB" dirty="0"/>
              <a:t>October 13</a:t>
            </a:r>
            <a:r>
              <a:rPr lang="en-GB" baseline="30000" dirty="0"/>
              <a:t>th</a:t>
            </a:r>
            <a:r>
              <a:rPr lang="en-GB" dirty="0"/>
              <a:t> 2017 teleconference, 2 hr meeting</a:t>
            </a:r>
          </a:p>
          <a:p>
            <a:pPr lvl="1"/>
            <a:r>
              <a:rPr lang="en-GB" dirty="0">
                <a:hlinkClick r:id="rId3"/>
              </a:rPr>
              <a:t>Minutes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66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96320</TotalTime>
  <Words>502</Words>
  <Application>Microsoft Office PowerPoint</Application>
  <PresentationFormat>On-screen Show (4:3)</PresentationFormat>
  <Paragraphs>63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Default Design</vt:lpstr>
      <vt:lpstr>Custom Design</vt:lpstr>
      <vt:lpstr>Document</vt:lpstr>
      <vt:lpstr>802.11 Chair’s update to 802 EC on TGaq (P802.11aq) status</vt:lpstr>
      <vt:lpstr>Current Project Status</vt:lpstr>
      <vt:lpstr>Rules related to mandatory coordination</vt:lpstr>
      <vt:lpstr>Plans for this project during this session</vt:lpstr>
      <vt:lpstr>Perceived position of TGaq members</vt:lpstr>
      <vt:lpstr>For reference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Adrian Stephens</dc:creator>
  <cp:lastModifiedBy>Stephens, AdrianX</cp:lastModifiedBy>
  <cp:revision>1886</cp:revision>
  <cp:lastPrinted>1998-02-10T13:28:06Z</cp:lastPrinted>
  <dcterms:created xsi:type="dcterms:W3CDTF">1998-02-10T13:07:52Z</dcterms:created>
  <dcterms:modified xsi:type="dcterms:W3CDTF">2017-11-06T00:03:44Z</dcterms:modified>
  <cp:category>Adrian Stephens, Intel Corporation</cp:category>
</cp:coreProperties>
</file>