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0" r:id="rId3"/>
    <p:sldId id="362" r:id="rId4"/>
    <p:sldId id="370" r:id="rId5"/>
    <p:sldId id="371" r:id="rId6"/>
    <p:sldId id="376" r:id="rId7"/>
    <p:sldId id="372" r:id="rId8"/>
    <p:sldId id="373" r:id="rId9"/>
    <p:sldId id="369" r:id="rId10"/>
    <p:sldId id="348" r:id="rId11"/>
    <p:sldId id="374" r:id="rId12"/>
    <p:sldId id="375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802.11-17/1626r0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Nov.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11ba </a:t>
            </a:r>
            <a:r>
              <a:rPr lang="en-US" sz="2800" dirty="0" smtClean="0"/>
              <a:t>PHY Frame Format—Length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459456"/>
              </p:ext>
            </p:extLst>
          </p:nvPr>
        </p:nvGraphicFramePr>
        <p:xfrm>
          <a:off x="698500" y="2946400"/>
          <a:ext cx="79502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9" name="Document" r:id="rId4" imgW="8660564" imgH="3656067" progId="Word.Document.8">
                  <p:embed/>
                </p:oleObj>
              </mc:Choice>
              <mc:Fallback>
                <p:oleObj name="Document" r:id="rId4" imgW="8660564" imgH="36560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946400"/>
                        <a:ext cx="7950200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352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</a:t>
            </a:r>
            <a:r>
              <a:rPr lang="en-US" dirty="0" smtClean="0"/>
              <a:t>to either add a CRC for Frame Type field in MAC header, or fix the length of Data Field for all WUR packets?</a:t>
            </a:r>
            <a:endParaRPr lang="en-US" dirty="0" smtClean="0"/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</a:t>
            </a:r>
            <a:r>
              <a:rPr lang="en-US" dirty="0" smtClean="0"/>
              <a:t>to define an upper limit on the length of Data field (to a TBD </a:t>
            </a:r>
            <a:r>
              <a:rPr lang="en-US" dirty="0" smtClean="0"/>
              <a:t>value) </a:t>
            </a:r>
            <a:r>
              <a:rPr lang="en-US" dirty="0" smtClean="0"/>
              <a:t>for the Low Rate (62.5Kbps)?</a:t>
            </a:r>
            <a:endParaRPr lang="en-US" dirty="0" smtClean="0"/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74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</a:t>
            </a:r>
            <a:r>
              <a:rPr lang="en-US" dirty="0" smtClean="0"/>
              <a:t>to fix the length of Data field (to a TBD value) for the Low Rate (62.5Kbps)?</a:t>
            </a:r>
            <a:endParaRPr lang="en-US" dirty="0" smtClean="0"/>
          </a:p>
          <a:p>
            <a:pPr marL="457200" lvl="1" indent="0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6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4625"/>
            <a:ext cx="8724105" cy="14744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[1], PHY format was proposed: 2 rates, 2 synchronization (SYNC) fields for the two PHY rates, No PHY Header.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Continue discussions on length of data fields.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304800" y="3285200"/>
            <a:ext cx="7796650" cy="877553"/>
            <a:chOff x="723557" y="1211250"/>
            <a:chExt cx="7796650" cy="877553"/>
          </a:xfrm>
        </p:grpSpPr>
        <p:grpSp>
          <p:nvGrpSpPr>
            <p:cNvPr id="9" name="Group 8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073869" y="1439909"/>
              <a:ext cx="2446338" cy="431800"/>
              <a:chOff x="882946" y="1397000"/>
              <a:chExt cx="1776501" cy="4318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882946" y="1397000"/>
                <a:ext cx="177650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 bwMode="auto">
              <a:xfrm>
                <a:off x="1401356" y="1473140"/>
                <a:ext cx="62627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24" name="Rectangle 23"/>
          <p:cNvSpPr/>
          <p:nvPr/>
        </p:nvSpPr>
        <p:spPr>
          <a:xfrm>
            <a:off x="3292912" y="3502663"/>
            <a:ext cx="238039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SYNC-1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15912" y="4635113"/>
            <a:ext cx="7837487" cy="877553"/>
            <a:chOff x="-250731" y="1211250"/>
            <a:chExt cx="7695821" cy="877553"/>
          </a:xfrm>
        </p:grpSpPr>
        <p:grpSp>
          <p:nvGrpSpPr>
            <p:cNvPr id="26" name="Group 25"/>
            <p:cNvGrpSpPr/>
            <p:nvPr/>
          </p:nvGrpSpPr>
          <p:grpSpPr>
            <a:xfrm>
              <a:off x="-250731" y="1212766"/>
              <a:ext cx="736600" cy="875486"/>
              <a:chOff x="-507998" y="1397000"/>
              <a:chExt cx="736600" cy="4318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 bwMode="auto">
              <a:xfrm>
                <a:off x="-388600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494332" y="1212766"/>
              <a:ext cx="736600" cy="875486"/>
              <a:chOff x="-507998" y="1397000"/>
              <a:chExt cx="736600" cy="4318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 bwMode="auto">
              <a:xfrm>
                <a:off x="-412581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1239395" y="1212766"/>
              <a:ext cx="736600" cy="875486"/>
              <a:chOff x="-507998" y="1397000"/>
              <a:chExt cx="736600" cy="4318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 bwMode="auto">
              <a:xfrm>
                <a:off x="-40943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835984" y="1439532"/>
              <a:ext cx="2609106" cy="431800"/>
              <a:chOff x="-15992" y="1396623"/>
              <a:chExt cx="1894702" cy="43180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-15992" y="1396623"/>
                <a:ext cx="1894702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 bwMode="auto">
              <a:xfrm>
                <a:off x="595562" y="1472763"/>
                <a:ext cx="61495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978953" y="1211250"/>
              <a:ext cx="758427" cy="877553"/>
              <a:chOff x="-829416" y="1397001"/>
              <a:chExt cx="936088" cy="644098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-829416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 bwMode="auto">
              <a:xfrm>
                <a:off x="-776801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41" name="Rectangle 40"/>
          <p:cNvSpPr/>
          <p:nvPr/>
        </p:nvSpPr>
        <p:spPr>
          <a:xfrm>
            <a:off x="3370294" y="4857989"/>
            <a:ext cx="2114703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SYNC-2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56398" y="4435058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250Kbps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02656" y="3029237"/>
            <a:ext cx="1175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62.5Kbps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of Data Field—1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06" y="1751013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WUR, MAC frame type determines the LENGTH of Data field, or Duration of the WUR PPDU!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Rx PHY requires the PPDU Duration to decode the packet;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Rx MAC requires the PPDU Duration to set (WUR-)NAV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1538560" y="4253363"/>
            <a:ext cx="1411010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400" dirty="0" smtClean="0">
                <a:solidFill>
                  <a:schemeClr val="tx1"/>
                </a:solidFill>
                <a:ea typeface="ＭＳ Ｐゴシック" pitchFamily="34" charset="-128"/>
              </a:rPr>
              <a:t>SYNC</a:t>
            </a:r>
            <a:endParaRPr lang="en-US" sz="1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949571" y="4253363"/>
            <a:ext cx="891653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TYPE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5670" y="3962400"/>
            <a:ext cx="1282890" cy="105972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“L” Portion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829494" y="4253363"/>
            <a:ext cx="1275906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105400" y="4253363"/>
            <a:ext cx="2608356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MSDU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694262" y="4253363"/>
            <a:ext cx="611538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09955" y="5034062"/>
            <a:ext cx="2999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RX: Compute PPDU Duration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 Set NAV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26" idx="2"/>
          </p:cNvCxnSpPr>
          <p:nvPr/>
        </p:nvCxnSpPr>
        <p:spPr bwMode="auto">
          <a:xfrm flipH="1">
            <a:off x="3395397" y="4685163"/>
            <a:ext cx="1" cy="33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3829494" y="4990061"/>
            <a:ext cx="4476306" cy="320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192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Length of Data Field—2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2089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As in legacy 802.11 networks, for robust EDCA network the packet length should be protected by CRC, to avoid arbitrary PPDU duration assumption or NAV settings.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Example: a STA detects a weak WUR packet over the air but decode its Frame Type incorrectly without awareness, i.e. assuming an incorrect PPDU duration or NAV duration.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Gain collision or missing intended WUR packets.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Since we prefer no separate PHY header to indicate PPDU duration, the Frame Type Field need to be protected by a CRC (e.g. 1 bit parity).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Meaning Rx PHY still needs decode Type Field and check CRC and calculate the PPDU duration.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393032" y="5585619"/>
            <a:ext cx="891653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TYPE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840832" y="5585619"/>
            <a:ext cx="1275906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116738" y="5585619"/>
            <a:ext cx="2588862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MSDU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705600" y="5585619"/>
            <a:ext cx="611538" cy="431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284684" y="5587206"/>
            <a:ext cx="556147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CRC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88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Simulation-1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22377"/>
            <a:ext cx="8305800" cy="45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err="1" smtClean="0"/>
              <a:t>DNLoS</a:t>
            </a:r>
            <a:r>
              <a:rPr lang="en-US" sz="1800" b="0" dirty="0" smtClean="0"/>
              <a:t>, 2-bit Frame Type Field,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Probability of: </a:t>
            </a:r>
            <a:r>
              <a:rPr lang="en-US" sz="1800" b="0" u="sng" dirty="0" smtClean="0"/>
              <a:t>{</a:t>
            </a:r>
            <a:r>
              <a:rPr lang="en-US" sz="1800" b="0" u="sng" dirty="0" err="1" smtClean="0"/>
              <a:t>SoP</a:t>
            </a:r>
            <a:r>
              <a:rPr lang="en-US" sz="1800" b="0" u="sng" dirty="0" smtClean="0"/>
              <a:t> found} &amp;&amp; {Timing found} &amp;&amp; {Frame Type Decode Error} </a:t>
            </a:r>
            <a:endParaRPr lang="en-US" sz="1800" b="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438" y="2012751"/>
            <a:ext cx="7087736" cy="479761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1752600" y="2514600"/>
            <a:ext cx="4038600" cy="21336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/>
          <p:cNvCxnSpPr>
            <a:endCxn id="8" idx="6"/>
          </p:cNvCxnSpPr>
          <p:nvPr/>
        </p:nvCxnSpPr>
        <p:spPr bwMode="auto">
          <a:xfrm flipH="1">
            <a:off x="5791200" y="3352800"/>
            <a:ext cx="2286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970670" y="3032551"/>
            <a:ext cx="30556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 large range of incorrect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packet duration calculations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0884" y="2216153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250Kbps: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81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Simulations-2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13" y="1219200"/>
            <a:ext cx="8034572" cy="51345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783" y="1450977"/>
            <a:ext cx="1459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62.5Kbps: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752600" y="2514600"/>
            <a:ext cx="3121025" cy="1600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>
            <a:endCxn id="10" idx="6"/>
          </p:cNvCxnSpPr>
          <p:nvPr/>
        </p:nvCxnSpPr>
        <p:spPr bwMode="auto">
          <a:xfrm flipH="1">
            <a:off x="4873625" y="3184952"/>
            <a:ext cx="484193" cy="1297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318832" y="2800831"/>
            <a:ext cx="30556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 large range of incorrect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packet duration calculations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20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Method: Fixed LENGTH for ALL frame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653" y="1830388"/>
            <a:ext cx="8343106" cy="40338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If MAC can unify the length of all frame types, then it is easier for PHY Rx and no CRC needed on Frame Type field.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However, there might be a large variation on length?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Shorter length for basic unicast/broadcast wake-up, WUR-beacon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Longer for other types? </a:t>
            </a:r>
            <a:r>
              <a:rPr lang="en-US" dirty="0" smtClean="0"/>
              <a:t>–e.g. multicast wake-up, TSF timing, discovery frame for scanning.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1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8825"/>
          </a:xfrm>
        </p:spPr>
        <p:txBody>
          <a:bodyPr/>
          <a:lstStyle/>
          <a:p>
            <a:r>
              <a:rPr lang="en-US" dirty="0" smtClean="0"/>
              <a:t>Length Issues in Low Rate (62.5Kbps)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06" y="15240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Example: a 48 </a:t>
            </a:r>
            <a:r>
              <a:rPr lang="en-US" sz="2000" b="0" dirty="0"/>
              <a:t>bit Data field will take </a:t>
            </a:r>
            <a:r>
              <a:rPr lang="en-US" sz="2000" b="0" dirty="0">
                <a:solidFill>
                  <a:srgbClr val="FF0000"/>
                </a:solidFill>
              </a:rPr>
              <a:t>~1ms </a:t>
            </a:r>
            <a:r>
              <a:rPr lang="en-US" sz="2000" b="0" dirty="0"/>
              <a:t>duration</a:t>
            </a:r>
            <a:r>
              <a:rPr lang="en-US" sz="2000" b="0" dirty="0" smtClean="0"/>
              <a:t>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Much less mkt value for 11ba if WUR may potentially congest the media by frequently sending PPDUs of </a:t>
            </a:r>
            <a:r>
              <a:rPr lang="en-US" sz="2000" b="0" dirty="0" err="1" smtClean="0"/>
              <a:t>mili</a:t>
            </a:r>
            <a:r>
              <a:rPr lang="en-US" sz="2000" b="0" dirty="0" smtClean="0"/>
              <a:t>-sec durations.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While the main BSS traffic is with short packets for most of time (refer to 11ax/HEW presentations).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May be hard to unify Length across types if the unified length is long.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Propose to limit the Length (number of bits in Data field) for the Low Rate PHY.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Meaning exclude some frame types for low rate if it is too long.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It is better if we can </a:t>
            </a:r>
            <a:r>
              <a:rPr lang="en-US" sz="2200" b="0" dirty="0" smtClean="0">
                <a:solidFill>
                  <a:srgbClr val="FF0000"/>
                </a:solidFill>
              </a:rPr>
              <a:t>fix</a:t>
            </a:r>
            <a:r>
              <a:rPr lang="en-US" sz="2200" b="0" dirty="0" smtClean="0"/>
              <a:t> the LENGTH at least for the Low Rate PHY.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Simpler PHY Rx state machine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Faster adoption of 11ba if Low Rate PHY can cover all the mandatory/basic WUR functions (e.g. wake-up, and beacon)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523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11-17-1345-05-00ba-phy-frame-format-discussions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Nov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1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40030</TotalTime>
  <Words>762</Words>
  <Application>Microsoft Office PowerPoint</Application>
  <PresentationFormat>On-screen Show (4:3)</PresentationFormat>
  <Paragraphs>123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Microsoft Word 97 - 2003 Document</vt:lpstr>
      <vt:lpstr>11ba PHY Frame Format—Length Discussions</vt:lpstr>
      <vt:lpstr>Review</vt:lpstr>
      <vt:lpstr>Length of Data Field—1 </vt:lpstr>
      <vt:lpstr>Length of Data Field—2 </vt:lpstr>
      <vt:lpstr>Simulation-1</vt:lpstr>
      <vt:lpstr>Simulations-2</vt:lpstr>
      <vt:lpstr>Alternative Method: Fixed LENGTH for ALL frame types</vt:lpstr>
      <vt:lpstr>Length Issues in Low Rate (62.5Kbps) PHY</vt:lpstr>
      <vt:lpstr>Reference 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662</cp:revision>
  <cp:lastPrinted>1601-01-01T00:00:00Z</cp:lastPrinted>
  <dcterms:created xsi:type="dcterms:W3CDTF">2015-10-31T00:33:08Z</dcterms:created>
  <dcterms:modified xsi:type="dcterms:W3CDTF">2017-11-04T01:09:41Z</dcterms:modified>
</cp:coreProperties>
</file>